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14.xml" ContentType="application/vnd.openxmlformats-officedocument.presentationml.notesSlide+xml"/>
  <Override PartName="/ppt/slides/slide16.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type="screen16x9"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20019" autoAdjust="0"/>
    <p:restoredTop sz="94660"/>
  </p:normalViewPr>
  <p:slideViewPr>
    <p:cSldViewPr snapToGrid="0">
      <p:cViewPr varScale="1">
        <p:scale>
          <a:sx n="75" d="100"/>
          <a:sy n="75" d="100"/>
        </p:scale>
        <p:origin x="126" y="54"/>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tableStyles" Target="tableStyles.xml"/><Relationship Id="rId20" Type="http://schemas.openxmlformats.org/officeDocument/2006/relationships/presProps" Target="presProps.xml"/><Relationship Id="rId2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07" name=""/>
        <p:cNvGrpSpPr/>
        <p:nvPr/>
      </p:nvGrpSpPr>
      <p:grpSpPr>
        <a:xfrm>
          <a:off x="0" y="0"/>
          <a:ext cx="0" cy="0"/>
          <a:chOff x="0" y="0"/>
          <a:chExt cx="0" cy="0"/>
        </a:xfrm>
      </p:grpSpPr>
      <p:sp>
        <p:nvSpPr>
          <p:cNvPr id="1048858"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8859"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97FB08E4-C331-43D9-9547-AD4147C85B3F}" type="datetimeFigureOut">
              <a:rPr lang="en-US" smtClean="0"/>
            </a:fld>
            <a:endParaRPr lang="en-US"/>
          </a:p>
        </p:txBody>
      </p:sp>
      <p:sp>
        <p:nvSpPr>
          <p:cNvPr id="1048860"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US"/>
          </a:p>
        </p:txBody>
      </p:sp>
      <p:sp>
        <p:nvSpPr>
          <p:cNvPr id="1048861"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862"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8863"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7CC69135-221D-464B-AF00-D7EC1BFAED37}" type="slidenum">
              <a:rPr lang="en-US" smtClean="0"/>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8" name="Slide Image Placeholder 1"/>
          <p:cNvSpPr>
            <a:spLocks noChangeAspect="1" noRot="1" noGrp="1"/>
          </p:cNvSpPr>
          <p:nvPr>
            <p:ph type="sldImg"/>
          </p:nvPr>
        </p:nvSpPr>
        <p:spPr/>
      </p:sp>
      <p:sp>
        <p:nvSpPr>
          <p:cNvPr id="1048609"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The</a:t>
            </a:r>
            <a:r>
              <a:rPr baseline="0" dirty="0" lang="en-US" smtClean="0">
                <a:latin typeface="Times New Roman" panose="02020603050405020304" pitchFamily="18" charset="0"/>
                <a:cs typeface="Times New Roman" panose="02020603050405020304" pitchFamily="18" charset="0"/>
              </a:rPr>
              <a:t> goals of human resource planning is to see to it that an organization has the right people at the right place and at the right time. Human Resource Planning initiates strategies which are essential in addressing the requirement of work personnel. The process of recruitment involves matching workers with the right jobs and careers paths for available in an organization. Healthy industry and labor relations are fundamental in enhancing the peace needed for achieving productivity in an organization. Compensation deals with wages and salaries where they need o meet the criteria of fairness and equity. Employees also need to be supported and assisted since many that have unique characteristics, personality, and expectations.    </a:t>
            </a:r>
            <a:endParaRPr dirty="0" lang="en-US">
              <a:latin typeface="Times New Roman" panose="02020603050405020304" pitchFamily="18" charset="0"/>
              <a:cs typeface="Times New Roman" panose="02020603050405020304" pitchFamily="18" charset="0"/>
            </a:endParaRPr>
          </a:p>
        </p:txBody>
      </p:sp>
      <p:sp>
        <p:nvSpPr>
          <p:cNvPr id="1048610"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In the traditional setting,</a:t>
            </a:r>
            <a:r>
              <a:rPr baseline="0" dirty="0" lang="en-US" smtClean="0">
                <a:latin typeface="Times New Roman" panose="02020603050405020304" pitchFamily="18" charset="0"/>
                <a:cs typeface="Times New Roman" panose="02020603050405020304" pitchFamily="18" charset="0"/>
              </a:rPr>
              <a:t> the Human Resource has often involved in administrative and compliance roles. However, these trends are changing in the modern society. today , organizations are embracing </a:t>
            </a:r>
            <a:r>
              <a:rPr baseline="0" dirty="0" lang="en-US" err="1" smtClean="0">
                <a:latin typeface="Times New Roman" panose="02020603050405020304" pitchFamily="18" charset="0"/>
                <a:cs typeface="Times New Roman" panose="02020603050405020304" pitchFamily="18" charset="0"/>
              </a:rPr>
              <a:t>starteguic</a:t>
            </a:r>
            <a:r>
              <a:rPr baseline="0" dirty="0" lang="en-US" smtClean="0">
                <a:latin typeface="Times New Roman" panose="02020603050405020304" pitchFamily="18" charset="0"/>
                <a:cs typeface="Times New Roman" panose="02020603050405020304" pitchFamily="18" charset="0"/>
              </a:rPr>
              <a:t> management of human resource. Especially in the business field. The HR now seeks to promote corporate competitiveness and performance. therefore, HR managers ought to embrace change management in order to realize development in the organization </a:t>
            </a:r>
            <a:endParaRPr dirty="0" lang="en-US">
              <a:latin typeface="Times New Roman" panose="02020603050405020304" pitchFamily="18" charset="0"/>
              <a:cs typeface="Times New Roman" panose="02020603050405020304" pitchFamily="18" charset="0"/>
            </a:endParaRPr>
          </a:p>
        </p:txBody>
      </p:sp>
      <p:sp>
        <p:nvSpPr>
          <p:cNvPr id="1048615"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18" name="Slide Image Placeholder 1"/>
          <p:cNvSpPr>
            <a:spLocks noChangeAspect="1" noRot="1" noGrp="1"/>
          </p:cNvSpPr>
          <p:nvPr>
            <p:ph type="sldImg"/>
          </p:nvPr>
        </p:nvSpPr>
        <p:spPr/>
      </p:sp>
      <p:sp>
        <p:nvSpPr>
          <p:cNvPr id="1048619"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Experts</a:t>
            </a:r>
            <a:r>
              <a:rPr baseline="0" dirty="0" lang="en-US" smtClean="0">
                <a:latin typeface="Times New Roman" panose="02020603050405020304" pitchFamily="18" charset="0"/>
                <a:cs typeface="Times New Roman" panose="02020603050405020304" pitchFamily="18" charset="0"/>
              </a:rPr>
              <a:t> in the business world view that the modern human resource management is guided by a  number of key principles. The overriding principle is simply recognizing that human resources are fundamental assets of an organization. A business needs to effectively manage this resource to be successful. Michael Armstrong in his book ‘A Handbook of Human Resources” notes that the business success can be “achieved if the policies and procedures of the enterprise are closely linked with, and make a major contribution to the, achievement of corporate objectives and strategic plans.” The other important principle is that the HR needs to find, secure, to guide and to develop workers whose desires for a better organization matches with the goals of an organization. </a:t>
            </a:r>
            <a:endParaRPr dirty="0" lang="en-US">
              <a:latin typeface="Times New Roman" panose="02020603050405020304" pitchFamily="18" charset="0"/>
              <a:cs typeface="Times New Roman" panose="02020603050405020304" pitchFamily="18" charset="0"/>
            </a:endParaRPr>
          </a:p>
        </p:txBody>
      </p:sp>
      <p:sp>
        <p:nvSpPr>
          <p:cNvPr id="1048620"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23" name="Slide Image Placeholder 1"/>
          <p:cNvSpPr>
            <a:spLocks noChangeAspect="1" noRot="1" noGrp="1"/>
          </p:cNvSpPr>
          <p:nvPr>
            <p:ph type="sldImg"/>
          </p:nvPr>
        </p:nvSpPr>
        <p:spPr/>
      </p:sp>
      <p:sp>
        <p:nvSpPr>
          <p:cNvPr id="1048624"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The</a:t>
            </a:r>
            <a:r>
              <a:rPr baseline="0" dirty="0" lang="en-US" smtClean="0">
                <a:latin typeface="Times New Roman" panose="02020603050405020304" pitchFamily="18" charset="0"/>
                <a:cs typeface="Times New Roman" panose="02020603050405020304" pitchFamily="18" charset="0"/>
              </a:rPr>
              <a:t> most important objective of HRM is to find a workforce that is competitive to work in the organization. Personal objectives-this is to help employees achieve their personal goals, which bring important contributions to the organization. Personal objectives of workers must be respected , maintained and motivated for the success of an organization.  An organization needs to fulfil the needs of maintaining the contribution to the department. Resources are often wasted when the HRM does not suit the demands of an organization.  There is need for ethically and socially protecting the needs and challenges of the society. </a:t>
            </a:r>
            <a:endParaRPr dirty="0" lang="en-US">
              <a:latin typeface="Times New Roman" panose="02020603050405020304" pitchFamily="18" charset="0"/>
              <a:cs typeface="Times New Roman" panose="02020603050405020304" pitchFamily="18" charset="0"/>
            </a:endParaRPr>
          </a:p>
        </p:txBody>
      </p:sp>
      <p:sp>
        <p:nvSpPr>
          <p:cNvPr id="1048625"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The</a:t>
            </a:r>
            <a:r>
              <a:rPr baseline="0" dirty="0" lang="en-US" smtClean="0">
                <a:latin typeface="Times New Roman" panose="02020603050405020304" pitchFamily="18" charset="0"/>
                <a:cs typeface="Times New Roman" panose="02020603050405020304" pitchFamily="18" charset="0"/>
              </a:rPr>
              <a:t> structure of HR is set 9in order to meet key issues in an organization. Organizational development, individual organizational career, and career development are all responsibilities for HR structure. They are aimed at fostering the culture of an organization.</a:t>
            </a:r>
            <a:endParaRPr dirty="0" lang="en-US">
              <a:latin typeface="Times New Roman" panose="02020603050405020304" pitchFamily="18" charset="0"/>
              <a:cs typeface="Times New Roman" panose="02020603050405020304" pitchFamily="18" charset="0"/>
            </a:endParaRPr>
          </a:p>
        </p:txBody>
      </p:sp>
      <p:sp>
        <p:nvSpPr>
          <p:cNvPr id="1048630"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33" name="Slide Image Placeholder 1"/>
          <p:cNvSpPr>
            <a:spLocks noChangeAspect="1" noRot="1" noGrp="1"/>
          </p:cNvSpPr>
          <p:nvPr>
            <p:ph type="sldImg"/>
          </p:nvPr>
        </p:nvSpPr>
        <p:spPr/>
      </p:sp>
      <p:sp>
        <p:nvSpPr>
          <p:cNvPr id="1048634"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This entails helping the employees</a:t>
            </a:r>
            <a:r>
              <a:rPr baseline="0" dirty="0" lang="en-US" smtClean="0">
                <a:latin typeface="Times New Roman" panose="02020603050405020304" pitchFamily="18" charset="0"/>
                <a:cs typeface="Times New Roman" panose="02020603050405020304" pitchFamily="18" charset="0"/>
              </a:rPr>
              <a:t> recognize their strength and weakness in order to change and align to the company’s requirements.  It is also essential in helping employees address their shortcomings which in turn contributes positively to the organization. The duties of HR in achieving this are carried out in activities like performance reviews, training and testing.  </a:t>
            </a:r>
            <a:endParaRPr dirty="0" lang="en-US">
              <a:latin typeface="Times New Roman" panose="02020603050405020304" pitchFamily="18" charset="0"/>
              <a:cs typeface="Times New Roman" panose="02020603050405020304" pitchFamily="18" charset="0"/>
            </a:endParaRPr>
          </a:p>
        </p:txBody>
      </p:sp>
      <p:sp>
        <p:nvSpPr>
          <p:cNvPr id="1048635"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38" name="Slide Image Placeholder 1"/>
          <p:cNvSpPr>
            <a:spLocks noChangeAspect="1" noRot="1" noGrp="1"/>
          </p:cNvSpPr>
          <p:nvPr>
            <p:ph type="sldImg"/>
          </p:nvPr>
        </p:nvSpPr>
        <p:spPr/>
      </p:sp>
      <p:sp>
        <p:nvSpPr>
          <p:cNvPr id="1048639"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HR</a:t>
            </a:r>
            <a:r>
              <a:rPr baseline="0" dirty="0" lang="en-US" smtClean="0">
                <a:latin typeface="Times New Roman" panose="02020603050405020304" pitchFamily="18" charset="0"/>
                <a:cs typeface="Times New Roman" panose="02020603050405020304" pitchFamily="18" charset="0"/>
              </a:rPr>
              <a:t> focuses on promoting a successful team which makes use of the HR department to achieve the best in an organization. </a:t>
            </a:r>
            <a:r>
              <a:rPr baseline="0" dirty="0" lang="en-US" err="1" smtClean="0">
                <a:latin typeface="Times New Roman" panose="02020603050405020304" pitchFamily="18" charset="0"/>
                <a:cs typeface="Times New Roman" panose="02020603050405020304" pitchFamily="18" charset="0"/>
              </a:rPr>
              <a:t>Startegies</a:t>
            </a:r>
            <a:r>
              <a:rPr baseline="0" dirty="0" lang="en-US" smtClean="0">
                <a:latin typeface="Times New Roman" panose="02020603050405020304" pitchFamily="18" charset="0"/>
                <a:cs typeface="Times New Roman" panose="02020603050405020304" pitchFamily="18" charset="0"/>
              </a:rPr>
              <a:t> which </a:t>
            </a:r>
            <a:r>
              <a:rPr baseline="0" dirty="0" lang="en-US" err="1" smtClean="0">
                <a:latin typeface="Times New Roman" panose="02020603050405020304" pitchFamily="18" charset="0"/>
                <a:cs typeface="Times New Roman" panose="02020603050405020304" pitchFamily="18" charset="0"/>
              </a:rPr>
              <a:t>mastter</a:t>
            </a:r>
            <a:r>
              <a:rPr baseline="0" dirty="0" lang="en-US" smtClean="0">
                <a:latin typeface="Times New Roman" panose="02020603050405020304" pitchFamily="18" charset="0"/>
                <a:cs typeface="Times New Roman" panose="02020603050405020304" pitchFamily="18" charset="0"/>
              </a:rPr>
              <a:t> the most in an organization are achieved through organizational development. They also have a duty to create a program that can </a:t>
            </a:r>
            <a:r>
              <a:rPr baseline="0" dirty="0" lang="en-US" err="1" smtClean="0">
                <a:latin typeface="Times New Roman" panose="02020603050405020304" pitchFamily="18" charset="0"/>
                <a:cs typeface="Times New Roman" panose="02020603050405020304" pitchFamily="18" charset="0"/>
              </a:rPr>
              <a:t>cahneg</a:t>
            </a:r>
            <a:r>
              <a:rPr baseline="0" dirty="0" lang="en-US" smtClean="0">
                <a:latin typeface="Times New Roman" panose="02020603050405020304" pitchFamily="18" charset="0"/>
                <a:cs typeface="Times New Roman" panose="02020603050405020304" pitchFamily="18" charset="0"/>
              </a:rPr>
              <a:t> the operation of an organization for better.  </a:t>
            </a:r>
            <a:endParaRPr dirty="0" lang="en-US">
              <a:latin typeface="Times New Roman" panose="02020603050405020304" pitchFamily="18" charset="0"/>
              <a:cs typeface="Times New Roman" panose="02020603050405020304" pitchFamily="18" charset="0"/>
            </a:endParaRPr>
          </a:p>
        </p:txBody>
      </p:sp>
      <p:sp>
        <p:nvSpPr>
          <p:cNvPr id="1048640"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43" name="Slide Image Placeholder 1"/>
          <p:cNvSpPr>
            <a:spLocks noChangeAspect="1" noRot="1" noGrp="1"/>
          </p:cNvSpPr>
          <p:nvPr>
            <p:ph type="sldImg"/>
          </p:nvPr>
        </p:nvSpPr>
        <p:spPr/>
      </p:sp>
      <p:sp>
        <p:nvSpPr>
          <p:cNvPr id="1048644" name="Notes Placeholder 2"/>
          <p:cNvSpPr>
            <a:spLocks noGrp="1"/>
          </p:cNvSpPr>
          <p:nvPr>
            <p:ph type="body"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Employees</a:t>
            </a:r>
            <a:r>
              <a:rPr baseline="0" dirty="0" lang="en-US" smtClean="0">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are provided with opportunities</a:t>
            </a:r>
            <a:r>
              <a:rPr baseline="0" dirty="0" lang="en-US" smtClean="0">
                <a:latin typeface="Times New Roman" panose="02020603050405020304" pitchFamily="18" charset="0"/>
                <a:cs typeface="Times New Roman" panose="02020603050405020304" pitchFamily="18" charset="0"/>
              </a:rPr>
              <a:t> that build their interest and career paths in an organization. Career development is an essential role of HR for its employees in an organization. the department is tasked with fostering the development and productivity of workers. To achieve this, the HR needs to be positioned in a strategic place in order to enhance communication </a:t>
            </a:r>
            <a:r>
              <a:rPr baseline="0" dirty="0" lang="en-US" err="1" smtClean="0">
                <a:latin typeface="Times New Roman" panose="02020603050405020304" pitchFamily="18" charset="0"/>
                <a:cs typeface="Times New Roman" panose="02020603050405020304" pitchFamily="18" charset="0"/>
              </a:rPr>
              <a:t>amjong</a:t>
            </a:r>
            <a:r>
              <a:rPr baseline="0" dirty="0" lang="en-US" smtClean="0">
                <a:latin typeface="Times New Roman" panose="02020603050405020304" pitchFamily="18" charset="0"/>
                <a:cs typeface="Times New Roman" panose="02020603050405020304" pitchFamily="18" charset="0"/>
              </a:rPr>
              <a:t> departments u=in an organization. </a:t>
            </a:r>
            <a:endParaRPr dirty="0" lang="en-US">
              <a:latin typeface="Times New Roman" panose="02020603050405020304" pitchFamily="18" charset="0"/>
              <a:cs typeface="Times New Roman" panose="02020603050405020304" pitchFamily="18" charset="0"/>
            </a:endParaRPr>
          </a:p>
        </p:txBody>
      </p:sp>
      <p:sp>
        <p:nvSpPr>
          <p:cNvPr id="1048645"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48" name="Slide Image Placeholder 1"/>
          <p:cNvSpPr>
            <a:spLocks noChangeAspect="1" noRot="1" noGrp="1"/>
          </p:cNvSpPr>
          <p:nvPr>
            <p:ph type="sldImg"/>
          </p:nvPr>
        </p:nvSpPr>
        <p:spPr/>
      </p:sp>
      <p:sp>
        <p:nvSpPr>
          <p:cNvPr id="1048649"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The key responsibility of HRM is to develop</a:t>
            </a:r>
            <a:r>
              <a:rPr baseline="0" dirty="0" lang="en-US" smtClean="0">
                <a:latin typeface="Times New Roman" panose="02020603050405020304" pitchFamily="18" charset="0"/>
                <a:cs typeface="Times New Roman" panose="02020603050405020304" pitchFamily="18" charset="0"/>
              </a:rPr>
              <a:t> both individuals and the organization. They also have the responsibility of implementing programs that improve communication and cooperation among individual </a:t>
            </a:r>
            <a:r>
              <a:rPr baseline="0" dirty="0" lang="en-US" err="1" smtClean="0">
                <a:latin typeface="Times New Roman" panose="02020603050405020304" pitchFamily="18" charset="0"/>
                <a:cs typeface="Times New Roman" panose="02020603050405020304" pitchFamily="18" charset="0"/>
              </a:rPr>
              <a:t>worlers</a:t>
            </a:r>
            <a:r>
              <a:rPr baseline="0" dirty="0" lang="en-US" smtClean="0">
                <a:latin typeface="Times New Roman" panose="02020603050405020304" pitchFamily="18" charset="0"/>
                <a:cs typeface="Times New Roman" panose="02020603050405020304" pitchFamily="18" charset="0"/>
              </a:rPr>
              <a:t> so as to improve development in a organization.  However, key </a:t>
            </a:r>
            <a:r>
              <a:rPr baseline="0" dirty="0" lang="en-US" err="1" smtClean="0">
                <a:latin typeface="Times New Roman" panose="02020603050405020304" pitchFamily="18" charset="0"/>
                <a:cs typeface="Times New Roman" panose="02020603050405020304" pitchFamily="18" charset="0"/>
              </a:rPr>
              <a:t>repsonsibilties</a:t>
            </a:r>
            <a:r>
              <a:rPr baseline="0" dirty="0" lang="en-US" smtClean="0">
                <a:latin typeface="Times New Roman" panose="02020603050405020304" pitchFamily="18" charset="0"/>
                <a:cs typeface="Times New Roman" panose="02020603050405020304" pitchFamily="18" charset="0"/>
              </a:rPr>
              <a:t> are mentioned above. </a:t>
            </a:r>
            <a:endParaRPr dirty="0" lang="en-US">
              <a:latin typeface="Times New Roman" panose="02020603050405020304" pitchFamily="18" charset="0"/>
              <a:cs typeface="Times New Roman" panose="02020603050405020304" pitchFamily="18" charset="0"/>
            </a:endParaRPr>
          </a:p>
        </p:txBody>
      </p:sp>
      <p:sp>
        <p:nvSpPr>
          <p:cNvPr id="1048650"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53" name="Slide Image Placeholder 1"/>
          <p:cNvSpPr>
            <a:spLocks noChangeAspect="1" noRot="1" noGrp="1"/>
          </p:cNvSpPr>
          <p:nvPr>
            <p:ph type="sldImg"/>
          </p:nvPr>
        </p:nvSpPr>
        <p:spPr/>
      </p:sp>
      <p:sp>
        <p:nvSpPr>
          <p:cNvPr id="1048654"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HRM</a:t>
            </a:r>
            <a:r>
              <a:rPr baseline="0" dirty="0" lang="en-US" smtClean="0">
                <a:latin typeface="Times New Roman" panose="02020603050405020304" pitchFamily="18" charset="0"/>
                <a:cs typeface="Times New Roman" panose="02020603050405020304" pitchFamily="18" charset="0"/>
              </a:rPr>
              <a:t> plays a crucial role in planning, developing and administering policies and programs which are aimed at utilizing the organizational human resources. it is the part concerned with people at their work and their relationship with the organization. The roles include: administrative role,  operational actions and strategic HR. </a:t>
            </a:r>
            <a:endParaRPr dirty="0" lang="en-US">
              <a:latin typeface="Times New Roman" panose="02020603050405020304" pitchFamily="18" charset="0"/>
              <a:cs typeface="Times New Roman" panose="02020603050405020304" pitchFamily="18" charset="0"/>
            </a:endParaRPr>
          </a:p>
        </p:txBody>
      </p:sp>
      <p:sp>
        <p:nvSpPr>
          <p:cNvPr id="1048655"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58" name="Slide Image Placeholder 1"/>
          <p:cNvSpPr>
            <a:spLocks noChangeAspect="1" noRot="1" noGrp="1"/>
          </p:cNvSpPr>
          <p:nvPr>
            <p:ph type="sldImg"/>
          </p:nvPr>
        </p:nvSpPr>
        <p:spPr/>
      </p:sp>
      <p:sp>
        <p:nvSpPr>
          <p:cNvPr id="1048659"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This role of HR management is oriented</a:t>
            </a:r>
            <a:r>
              <a:rPr baseline="0" dirty="0" lang="en-US" smtClean="0">
                <a:latin typeface="Times New Roman" panose="02020603050405020304" pitchFamily="18" charset="0"/>
                <a:cs typeface="Times New Roman" panose="02020603050405020304" pitchFamily="18" charset="0"/>
              </a:rPr>
              <a:t> to administer and keep records which include essential legal paperwork and policy implementation.  In the modern times, shifts such as technology and outsourcing have changed this role. Advanced technology has been widely used to change this role and the responsiveness of employees and managers in an organization. Technology is being used in employment applications, and also employee benefits of enrolling for e-learning.  </a:t>
            </a:r>
            <a:endParaRPr dirty="0" lang="en-US">
              <a:latin typeface="Times New Roman" panose="02020603050405020304" pitchFamily="18" charset="0"/>
              <a:cs typeface="Times New Roman" panose="02020603050405020304" pitchFamily="18" charset="0"/>
            </a:endParaRPr>
          </a:p>
        </p:txBody>
      </p:sp>
      <p:sp>
        <p:nvSpPr>
          <p:cNvPr id="1048660"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63" name="Slide Image Placeholder 1"/>
          <p:cNvSpPr>
            <a:spLocks noChangeAspect="1" noRot="1" noGrp="1"/>
          </p:cNvSpPr>
          <p:nvPr>
            <p:ph type="sldImg"/>
          </p:nvPr>
        </p:nvSpPr>
        <p:spPr/>
      </p:sp>
      <p:sp>
        <p:nvSpPr>
          <p:cNvPr id="1048664"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The HR</a:t>
            </a:r>
            <a:r>
              <a:rPr baseline="0" dirty="0" lang="en-US" smtClean="0">
                <a:latin typeface="Times New Roman" panose="02020603050405020304" pitchFamily="18" charset="0"/>
                <a:cs typeface="Times New Roman" panose="02020603050405020304" pitchFamily="18" charset="0"/>
              </a:rPr>
              <a:t> champions for employee issue and concerns within an organization. They advocate for the right of the employees in an organization. They set a culture that </a:t>
            </a:r>
            <a:r>
              <a:rPr baseline="0" dirty="0" lang="en-US" err="1" smtClean="0">
                <a:latin typeface="Times New Roman" panose="02020603050405020304" pitchFamily="18" charset="0"/>
                <a:cs typeface="Times New Roman" panose="02020603050405020304" pitchFamily="18" charset="0"/>
              </a:rPr>
              <a:t>forsters</a:t>
            </a:r>
            <a:r>
              <a:rPr baseline="0" dirty="0" lang="en-US" smtClean="0">
                <a:latin typeface="Times New Roman" panose="02020603050405020304" pitchFamily="18" charset="0"/>
                <a:cs typeface="Times New Roman" panose="02020603050405020304" pitchFamily="18" charset="0"/>
              </a:rPr>
              <a:t> better employee relationships. They spend most of the time in crisis management within an organization</a:t>
            </a:r>
            <a:r>
              <a:rPr baseline="0" dirty="0" lang="en-US" smtClean="0"/>
              <a:t>. </a:t>
            </a:r>
            <a:endParaRPr dirty="0" lang="en-US"/>
          </a:p>
        </p:txBody>
      </p:sp>
      <p:sp>
        <p:nvSpPr>
          <p:cNvPr id="1048665"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68" name="Slide Image Placeholder 1"/>
          <p:cNvSpPr>
            <a:spLocks noChangeAspect="1" noRot="1" noGrp="1"/>
          </p:cNvSpPr>
          <p:nvPr>
            <p:ph type="sldImg"/>
          </p:nvPr>
        </p:nvSpPr>
        <p:spPr/>
      </p:sp>
      <p:sp>
        <p:nvSpPr>
          <p:cNvPr id="1048669"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Strategic</a:t>
            </a:r>
            <a:r>
              <a:rPr baseline="0" dirty="0" lang="en-US" smtClean="0">
                <a:latin typeface="Times New Roman" panose="02020603050405020304" pitchFamily="18" charset="0"/>
                <a:cs typeface="Times New Roman" panose="02020603050405020304" pitchFamily="18" charset="0"/>
              </a:rPr>
              <a:t> role of the HR implies that HR professionals are active in addressing business realties and also focusing o the future needs in a business such as compensation strategies and strategic planning. Evaluating the effectiveness of HR is also key in an organization</a:t>
            </a:r>
            <a:r>
              <a:rPr baseline="0" dirty="0" lang="en-US" smtClean="0"/>
              <a:t>.  </a:t>
            </a:r>
            <a:endParaRPr dirty="0" lang="en-US"/>
          </a:p>
        </p:txBody>
      </p:sp>
      <p:sp>
        <p:nvSpPr>
          <p:cNvPr id="1048670"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73" name="Slide Image Placeholder 1"/>
          <p:cNvSpPr>
            <a:spLocks noChangeAspect="1" noRot="1" noGrp="1"/>
          </p:cNvSpPr>
          <p:nvPr>
            <p:ph type="sldImg"/>
          </p:nvPr>
        </p:nvSpPr>
        <p:spPr/>
      </p:sp>
      <p:sp>
        <p:nvSpPr>
          <p:cNvPr id="1048674" name="Notes Placeholder 2"/>
          <p:cNvSpPr>
            <a:spLocks noGrp="1"/>
          </p:cNvSpPr>
          <p:nvPr>
            <p:ph type="body" idx="1"/>
          </p:nvPr>
        </p:nvSpPr>
        <p:spPr/>
        <p:txBody>
          <a:bodyPr/>
          <a:p>
            <a:r>
              <a:rPr dirty="0" lang="en-US" smtClean="0">
                <a:latin typeface="Times New Roman" panose="02020603050405020304" pitchFamily="18" charset="0"/>
                <a:cs typeface="Times New Roman" panose="02020603050405020304" pitchFamily="18" charset="0"/>
              </a:rPr>
              <a:t>Proper management of employees enhances their growth through satisfaction of</a:t>
            </a:r>
            <a:r>
              <a:rPr baseline="0" dirty="0" lang="en-US" smtClean="0">
                <a:latin typeface="Times New Roman" panose="02020603050405020304" pitchFamily="18" charset="0"/>
                <a:cs typeface="Times New Roman" panose="02020603050405020304" pitchFamily="18" charset="0"/>
              </a:rPr>
              <a:t> their needs. It may be done by providing opportunities for productive employment. Also, HRM  promotes team work among workers by providing a healthy environment for workers.  Individual organizations can benefit for HRM through motivation of employees and employers too.  </a:t>
            </a:r>
            <a:endParaRPr dirty="0" lang="en-US">
              <a:latin typeface="Times New Roman" panose="02020603050405020304" pitchFamily="18" charset="0"/>
              <a:cs typeface="Times New Roman" panose="02020603050405020304" pitchFamily="18" charset="0"/>
            </a:endParaRPr>
          </a:p>
        </p:txBody>
      </p:sp>
      <p:sp>
        <p:nvSpPr>
          <p:cNvPr id="1048675" name="Slide Number Placeholder 3"/>
          <p:cNvSpPr>
            <a:spLocks noGrp="1"/>
          </p:cNvSpPr>
          <p:nvPr>
            <p:ph type="sldNum" sz="quarter" idx="10"/>
          </p:nvPr>
        </p:nvSpPr>
        <p:spPr/>
        <p:txBody>
          <a:bodyPr/>
          <a:p>
            <a:fld id="{7CC69135-221D-464B-AF00-D7EC1BFAED37}"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31" name=""/>
        <p:cNvGrpSpPr/>
        <p:nvPr/>
      </p:nvGrpSpPr>
      <p:grpSpPr>
        <a:xfrm>
          <a:off x="0" y="0"/>
          <a:ext cx="0" cy="0"/>
          <a:chOff x="0" y="0"/>
          <a:chExt cx="0" cy="0"/>
        </a:xfrm>
      </p:grpSpPr>
      <p:grpSp>
        <p:nvGrpSpPr>
          <p:cNvPr id="32" name="Group 6"/>
          <p:cNvGrpSpPr/>
          <p:nvPr/>
        </p:nvGrpSpPr>
        <p:grpSpPr>
          <a:xfrm>
            <a:off x="0" y="0"/>
            <a:ext cx="12192000" cy="6858000"/>
            <a:chOff x="0" y="0"/>
            <a:chExt cx="12192000" cy="6858000"/>
          </a:xfrm>
        </p:grpSpPr>
        <p:sp>
          <p:nvSpPr>
            <p:cNvPr id="1048591" name="Rectangle 8"/>
            <p:cNvSpPr/>
            <p:nvPr/>
          </p:nvSpPr>
          <p:spPr>
            <a:xfrm>
              <a:off x="0" y="0"/>
              <a:ext cx="12192000" cy="6858000"/>
            </a:xfrm>
            <a:prstGeom prst="rect"/>
            <a:blipFill>
              <a:blip xmlns:r="http://schemas.openxmlformats.org/officeDocument/2006/relationships" r:embed="rId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592"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593"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dirty="0" lang="en-US"/>
          </a:p>
        </p:txBody>
      </p:sp>
      <p:sp>
        <p:nvSpPr>
          <p:cNvPr id="1048594" name="Subtitle 2"/>
          <p:cNvSpPr>
            <a:spLocks noGrp="1"/>
          </p:cNvSpPr>
          <p:nvPr>
            <p:ph type="subTitle" idx="1"/>
          </p:nvPr>
        </p:nvSpPr>
        <p:spPr bwMode="gray">
          <a:xfrm>
            <a:off x="1154955" y="4777380"/>
            <a:ext cx="8825658" cy="861420"/>
          </a:xfrm>
        </p:spPr>
        <p:txBody>
          <a:bodyPr anchor="t"/>
          <a:lstStyle>
            <a:lvl1pPr algn="l" indent="0" marL="0">
              <a:buNone/>
              <a:defRPr cap="all">
                <a:solidFill>
                  <a:schemeClr val="accent1">
                    <a:lumMod val="60000"/>
                    <a:lumOff val="40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595"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10E72AC-C143-483A-AFA2-9DEC09C7086E}" type="datetimeFigureOut">
              <a:rPr lang="en-US" smtClean="0"/>
            </a:fld>
            <a:endParaRPr lang="en-US"/>
          </a:p>
        </p:txBody>
      </p:sp>
      <p:sp>
        <p:nvSpPr>
          <p:cNvPr id="1048596"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048597" name="Rectangle 10"/>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598" name="Slide Number Placeholder 5"/>
          <p:cNvSpPr>
            <a:spLocks noGrp="1"/>
          </p:cNvSpPr>
          <p:nvPr>
            <p:ph type="sldNum" sz="quarter" idx="12"/>
          </p:nvPr>
        </p:nvSpPr>
        <p:spPr>
          <a:xfrm>
            <a:off x="10352540" y="295729"/>
            <a:ext cx="838199" cy="767687"/>
          </a:xfrm>
        </p:spPr>
        <p:txBody>
          <a:bodyPr/>
          <a:p>
            <a:fld id="{B5E707A0-B18F-49AC-9FA9-28A2F94886C2}"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0" name=""/>
        <p:cNvGrpSpPr/>
        <p:nvPr/>
      </p:nvGrpSpPr>
      <p:grpSpPr>
        <a:xfrm>
          <a:off x="0" y="0"/>
          <a:ext cx="0" cy="0"/>
          <a:chOff x="0" y="0"/>
          <a:chExt cx="0" cy="0"/>
        </a:xfrm>
      </p:grpSpPr>
      <p:sp>
        <p:nvSpPr>
          <p:cNvPr id="1048601" name="Title 1"/>
          <p:cNvSpPr>
            <a:spLocks noGrp="1"/>
          </p:cNvSpPr>
          <p:nvPr>
            <p:ph type="title"/>
          </p:nvPr>
        </p:nvSpPr>
        <p:spPr/>
        <p:txBody>
          <a:bodyPr/>
          <a:p>
            <a:r>
              <a:rPr lang="en-US" smtClean="0"/>
              <a:t>Click to edit Master title style</a:t>
            </a:r>
            <a:endParaRPr dirty="0" lang="en-US"/>
          </a:p>
        </p:txBody>
      </p:sp>
      <p:sp>
        <p:nvSpPr>
          <p:cNvPr id="1048602" name="Content Placeholder 2"/>
          <p:cNvSpPr>
            <a:spLocks noGrp="1"/>
          </p:cNvSpPr>
          <p:nvPr>
            <p:ph idx="1"/>
          </p:nvPr>
        </p:nvSpPr>
        <p:spPr>
          <a:xfrm>
            <a:off x="1154954" y="2603500"/>
            <a:ext cx="8825659" cy="3416300"/>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03" name="Date Placeholder 3"/>
          <p:cNvSpPr>
            <a:spLocks noGrp="1"/>
          </p:cNvSpPr>
          <p:nvPr>
            <p:ph type="dt" sz="half" idx="10"/>
          </p:nvPr>
        </p:nvSpPr>
        <p:spPr/>
        <p:txBody>
          <a:bodyPr/>
          <a:p>
            <a:fld id="{910E72AC-C143-483A-AFA2-9DEC09C7086E}" type="datetimeFigureOut">
              <a:rPr lang="en-US" smtClean="0"/>
            </a:fld>
            <a:endParaRPr lang="en-US"/>
          </a:p>
        </p:txBody>
      </p:sp>
      <p:sp>
        <p:nvSpPr>
          <p:cNvPr id="1048604" name="Footer Placeholder 4"/>
          <p:cNvSpPr>
            <a:spLocks noGrp="1"/>
          </p:cNvSpPr>
          <p:nvPr>
            <p:ph type="ftr" sz="quarter" idx="11"/>
          </p:nvPr>
        </p:nvSpPr>
        <p:spPr/>
        <p:txBody>
          <a:bodyPr/>
          <a:p>
            <a:endParaRPr lang="en-US"/>
          </a:p>
        </p:txBody>
      </p:sp>
      <p:sp>
        <p:nvSpPr>
          <p:cNvPr id="1048605" name="Slide Number Placeholder 5"/>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spTree>
      <p:nvGrpSpPr>
        <p:cNvPr id="96" name=""/>
        <p:cNvGrpSpPr/>
        <p:nvPr/>
      </p:nvGrpSpPr>
      <p:grpSpPr>
        <a:xfrm>
          <a:off x="0" y="0"/>
          <a:ext cx="0" cy="0"/>
          <a:chOff x="0" y="0"/>
          <a:chExt cx="0" cy="0"/>
        </a:xfrm>
      </p:grpSpPr>
      <p:grpSp>
        <p:nvGrpSpPr>
          <p:cNvPr id="97" name="Group 7"/>
          <p:cNvGrpSpPr/>
          <p:nvPr/>
        </p:nvGrpSpPr>
        <p:grpSpPr>
          <a:xfrm>
            <a:off x="0" y="0"/>
            <a:ext cx="12192000" cy="6858000"/>
            <a:chOff x="0" y="0"/>
            <a:chExt cx="12192000" cy="6858000"/>
          </a:xfrm>
        </p:grpSpPr>
        <p:sp>
          <p:nvSpPr>
            <p:cNvPr id="1048772" name="Rectangle 13"/>
            <p:cNvSpPr/>
            <p:nvPr/>
          </p:nvSpPr>
          <p:spPr>
            <a:xfrm>
              <a:off x="0" y="0"/>
              <a:ext cx="12192000" cy="6858000"/>
            </a:xfrm>
            <a:prstGeom prst="rect"/>
            <a:blipFill>
              <a:blip xmlns:r="http://schemas.openxmlformats.org/officeDocument/2006/relationships" r:embed="rId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773" name="Oval 16"/>
            <p:cNvSpPr/>
            <p:nvPr/>
          </p:nvSpPr>
          <p:spPr>
            <a:xfrm>
              <a:off x="0" y="2667000"/>
              <a:ext cx="4191000" cy="4191000"/>
            </a:xfrm>
            <a:prstGeom prst="ellipse"/>
            <a:gradFill flip="none" rotWithShape="1">
              <a:gsLst>
                <a:gs pos="0">
                  <a:schemeClr val="accent5">
                    <a:alpha val="11000"/>
                  </a:schemeClr>
                </a:gs>
                <a:gs pos="36000">
                  <a:schemeClr val="accent5">
                    <a:alpha val="10000"/>
                  </a:schemeClr>
                </a:gs>
                <a:gs pos="75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74" name="Oval 17"/>
            <p:cNvSpPr/>
            <p:nvPr/>
          </p:nvSpPr>
          <p:spPr>
            <a:xfrm>
              <a:off x="0" y="2895600"/>
              <a:ext cx="2362200" cy="2362200"/>
            </a:xfrm>
            <a:prstGeom prst="ellipse"/>
            <a:gradFill flip="none" rotWithShape="1">
              <a:gsLst>
                <a:gs pos="0">
                  <a:schemeClr val="accent5">
                    <a:alpha val="8000"/>
                  </a:schemeClr>
                </a:gs>
                <a:gs pos="36000">
                  <a:schemeClr val="accent5">
                    <a:alpha val="8000"/>
                  </a:schemeClr>
                </a:gs>
                <a:gs pos="72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75" name="Oval 18"/>
            <p:cNvSpPr/>
            <p:nvPr/>
          </p:nvSpPr>
          <p:spPr>
            <a:xfrm>
              <a:off x="8609012" y="5867400"/>
              <a:ext cx="990600" cy="990600"/>
            </a:xfrm>
            <a:prstGeom prst="ellipse"/>
            <a:gradFill flip="none" rotWithShape="1">
              <a:gsLst>
                <a:gs pos="0">
                  <a:schemeClr val="accent5">
                    <a:alpha val="14000"/>
                  </a:schemeClr>
                </a:gs>
                <a:gs pos="36000">
                  <a:schemeClr val="accent5">
                    <a:alpha val="7000"/>
                  </a:schemeClr>
                </a:gs>
                <a:gs pos="66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76" name="Oval 19"/>
            <p:cNvSpPr/>
            <p:nvPr/>
          </p:nvSpPr>
          <p:spPr>
            <a:xfrm>
              <a:off x="8609012" y="1676400"/>
              <a:ext cx="2819400" cy="2819400"/>
            </a:xfrm>
            <a:prstGeom prst="ellipse"/>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77" name="Oval 20"/>
            <p:cNvSpPr/>
            <p:nvPr/>
          </p:nvSpPr>
          <p:spPr>
            <a:xfrm>
              <a:off x="7999412" y="8464"/>
              <a:ext cx="1600200" cy="1600200"/>
            </a:xfrm>
            <a:prstGeom prst="ellipse"/>
            <a:gradFill flip="none" rotWithShape="1">
              <a:gsLst>
                <a:gs pos="0">
                  <a:schemeClr val="accent5">
                    <a:alpha val="14000"/>
                  </a:schemeClr>
                </a:gs>
                <a:gs pos="36000">
                  <a:schemeClr val="accent5">
                    <a:alpha val="7000"/>
                  </a:schemeClr>
                </a:gs>
                <a:gs pos="73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78" name="Rectangle 9"/>
            <p:cNvSpPr/>
            <p:nvPr/>
          </p:nvSpPr>
          <p:spPr bwMode="gray">
            <a:xfrm>
              <a:off x="7289800" y="402165"/>
              <a:ext cx="4478865" cy="6053670"/>
            </a:xfrm>
            <a:prstGeom prst="rect"/>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48779" name="Freeform 5"/>
            <p:cNvSpPr/>
            <p:nvPr/>
          </p:nvSpPr>
          <p:spPr bwMode="gray">
            <a:xfrm rot="16200000">
              <a:off x="3787244" y="2801721"/>
              <a:ext cx="6053670" cy="1254558"/>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780" name="Freeform 5"/>
            <p:cNvSpPr/>
            <p:nvPr/>
          </p:nvSpPr>
          <p:spPr bwMode="gray">
            <a:xfrm rot="15922489">
              <a:off x="4698352" y="1826078"/>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81"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82" name="Title 1"/>
          <p:cNvSpPr>
            <a:spLocks noGrp="1"/>
          </p:cNvSpPr>
          <p:nvPr>
            <p:ph type="title"/>
          </p:nvPr>
        </p:nvSpPr>
        <p:spPr>
          <a:xfrm>
            <a:off x="1154954" y="2677645"/>
            <a:ext cx="4351025" cy="2283824"/>
          </a:xfrm>
        </p:spPr>
        <p:txBody>
          <a:bodyPr anchor="ctr"/>
          <a:lstStyle>
            <a:lvl1pPr algn="l">
              <a:defRPr b="0" cap="none" sz="4000"/>
            </a:lvl1pPr>
          </a:lstStyle>
          <a:p>
            <a:r>
              <a:rPr lang="en-US" smtClean="0"/>
              <a:t>Click to edit Master title style</a:t>
            </a:r>
            <a:endParaRPr dirty="0" lang="en-US"/>
          </a:p>
        </p:txBody>
      </p:sp>
      <p:sp>
        <p:nvSpPr>
          <p:cNvPr id="1048783" name="Text Placeholder 2"/>
          <p:cNvSpPr>
            <a:spLocks noGrp="1"/>
          </p:cNvSpPr>
          <p:nvPr>
            <p:ph type="body" idx="1"/>
          </p:nvPr>
        </p:nvSpPr>
        <p:spPr>
          <a:xfrm>
            <a:off x="6895559" y="2677644"/>
            <a:ext cx="3757545" cy="2283824"/>
          </a:xfrm>
        </p:spPr>
        <p:txBody>
          <a:bodyPr anchor="ctr"/>
          <a:lstStyle>
            <a:lvl1pPr algn="l" indent="0" marL="0">
              <a:buNone/>
              <a:defRPr cap="all" sz="2000">
                <a:solidFill>
                  <a:schemeClr val="accent1">
                    <a:lumMod val="60000"/>
                    <a:lumOff val="4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84" name="Date Placeholder 3"/>
          <p:cNvSpPr>
            <a:spLocks noGrp="1"/>
          </p:cNvSpPr>
          <p:nvPr>
            <p:ph type="dt" sz="half" idx="10"/>
          </p:nvPr>
        </p:nvSpPr>
        <p:spPr/>
        <p:txBody>
          <a:bodyPr/>
          <a:p>
            <a:fld id="{910E72AC-C143-483A-AFA2-9DEC09C7086E}" type="datetimeFigureOut">
              <a:rPr lang="en-US" smtClean="0"/>
            </a:fld>
            <a:endParaRPr lang="en-US"/>
          </a:p>
        </p:txBody>
      </p:sp>
      <p:sp>
        <p:nvSpPr>
          <p:cNvPr id="1048785" name="Footer Placeholder 4"/>
          <p:cNvSpPr>
            <a:spLocks noGrp="1"/>
          </p:cNvSpPr>
          <p:nvPr>
            <p:ph type="ftr" sz="quarter" idx="11"/>
          </p:nvPr>
        </p:nvSpPr>
        <p:spPr/>
        <p:txBody>
          <a:bodyPr/>
          <a:p>
            <a:endParaRPr lang="en-US"/>
          </a:p>
        </p:txBody>
      </p:sp>
      <p:sp>
        <p:nvSpPr>
          <p:cNvPr id="1048786" name="Rectangle 15"/>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87" name="Slide Number Placeholder 5"/>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00" name=""/>
        <p:cNvGrpSpPr/>
        <p:nvPr/>
      </p:nvGrpSpPr>
      <p:grpSpPr>
        <a:xfrm>
          <a:off x="0" y="0"/>
          <a:ext cx="0" cy="0"/>
          <a:chOff x="0" y="0"/>
          <a:chExt cx="0" cy="0"/>
        </a:xfrm>
      </p:grpSpPr>
      <p:sp>
        <p:nvSpPr>
          <p:cNvPr id="1048805" name="Title 1"/>
          <p:cNvSpPr>
            <a:spLocks noGrp="1"/>
          </p:cNvSpPr>
          <p:nvPr>
            <p:ph type="title"/>
          </p:nvPr>
        </p:nvSpPr>
        <p:spPr/>
        <p:txBody>
          <a:bodyPr/>
          <a:p>
            <a:r>
              <a:rPr lang="en-US" smtClean="0"/>
              <a:t>Click to edit Master title style</a:t>
            </a:r>
            <a:endParaRPr dirty="0" lang="en-US"/>
          </a:p>
        </p:txBody>
      </p:sp>
      <p:sp>
        <p:nvSpPr>
          <p:cNvPr id="1048806" name="Content Placeholder 2"/>
          <p:cNvSpPr>
            <a:spLocks noGrp="1"/>
          </p:cNvSpPr>
          <p:nvPr>
            <p:ph sz="half" idx="1"/>
          </p:nvPr>
        </p:nvSpPr>
        <p:spPr>
          <a:xfrm>
            <a:off x="1154954" y="2603500"/>
            <a:ext cx="4825158" cy="3416301"/>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807" name="Content Placeholder 3"/>
          <p:cNvSpPr>
            <a:spLocks noGrp="1"/>
          </p:cNvSpPr>
          <p:nvPr>
            <p:ph sz="half" idx="2"/>
          </p:nvPr>
        </p:nvSpPr>
        <p:spPr>
          <a:xfrm>
            <a:off x="6208712" y="2603500"/>
            <a:ext cx="4825159" cy="3416300"/>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808" name="Date Placeholder 4"/>
          <p:cNvSpPr>
            <a:spLocks noGrp="1"/>
          </p:cNvSpPr>
          <p:nvPr>
            <p:ph type="dt" sz="half" idx="10"/>
          </p:nvPr>
        </p:nvSpPr>
        <p:spPr/>
        <p:txBody>
          <a:bodyPr/>
          <a:p>
            <a:fld id="{910E72AC-C143-483A-AFA2-9DEC09C7086E}" type="datetimeFigureOut">
              <a:rPr lang="en-US" smtClean="0"/>
            </a:fld>
            <a:endParaRPr lang="en-US"/>
          </a:p>
        </p:txBody>
      </p:sp>
      <p:sp>
        <p:nvSpPr>
          <p:cNvPr id="1048809" name="Footer Placeholder 5"/>
          <p:cNvSpPr>
            <a:spLocks noGrp="1"/>
          </p:cNvSpPr>
          <p:nvPr>
            <p:ph type="ftr" sz="quarter" idx="11"/>
          </p:nvPr>
        </p:nvSpPr>
        <p:spPr/>
        <p:txBody>
          <a:bodyPr/>
          <a:p>
            <a:endParaRPr lang="en-US"/>
          </a:p>
        </p:txBody>
      </p:sp>
      <p:sp>
        <p:nvSpPr>
          <p:cNvPr id="1048810" name="Slide Number Placeholder 6"/>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87" name=""/>
        <p:cNvGrpSpPr/>
        <p:nvPr/>
      </p:nvGrpSpPr>
      <p:grpSpPr>
        <a:xfrm>
          <a:off x="0" y="0"/>
          <a:ext cx="0" cy="0"/>
          <a:chOff x="0" y="0"/>
          <a:chExt cx="0" cy="0"/>
        </a:xfrm>
      </p:grpSpPr>
      <p:sp>
        <p:nvSpPr>
          <p:cNvPr id="1048707" name="Title 1"/>
          <p:cNvSpPr>
            <a:spLocks noGrp="1"/>
          </p:cNvSpPr>
          <p:nvPr>
            <p:ph type="title"/>
          </p:nvPr>
        </p:nvSpPr>
        <p:spPr/>
        <p:txBody>
          <a:bodyPr/>
          <a:p>
            <a:r>
              <a:rPr lang="en-US" smtClean="0"/>
              <a:t>Click to edit Master title style</a:t>
            </a:r>
            <a:endParaRPr dirty="0" lang="en-US"/>
          </a:p>
        </p:txBody>
      </p:sp>
      <p:sp>
        <p:nvSpPr>
          <p:cNvPr id="1048708" name="Text Placeholder 2"/>
          <p:cNvSpPr>
            <a:spLocks noGrp="1"/>
          </p:cNvSpPr>
          <p:nvPr>
            <p:ph type="body" idx="1"/>
          </p:nvPr>
        </p:nvSpPr>
        <p:spPr>
          <a:xfrm>
            <a:off x="1154954" y="2603500"/>
            <a:ext cx="4825157" cy="576262"/>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09" name="Content Placeholder 3"/>
          <p:cNvSpPr>
            <a:spLocks noGrp="1"/>
          </p:cNvSpPr>
          <p:nvPr>
            <p:ph sz="half" idx="2"/>
          </p:nvPr>
        </p:nvSpPr>
        <p:spPr>
          <a:xfrm>
            <a:off x="1154954" y="3179762"/>
            <a:ext cx="4825158" cy="2840039"/>
          </a:xfrm>
        </p:spPr>
        <p:txBody>
          <a:bodyP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10" name="Text Placeholder 4"/>
          <p:cNvSpPr>
            <a:spLocks noGrp="1"/>
          </p:cNvSpPr>
          <p:nvPr>
            <p:ph type="body" sz="quarter" idx="3"/>
          </p:nvPr>
        </p:nvSpPr>
        <p:spPr>
          <a:xfrm>
            <a:off x="6208712" y="2603500"/>
            <a:ext cx="4825159" cy="576262"/>
          </a:xfrm>
        </p:spPr>
        <p:txBody>
          <a:bodyPr anchor="b">
            <a:noAutofit/>
          </a:bodyPr>
          <a:lstStyle>
            <a:lvl1pPr indent="0" marL="0">
              <a:buNone/>
              <a:defRPr b="0"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11"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12" name="Date Placeholder 6"/>
          <p:cNvSpPr>
            <a:spLocks noGrp="1"/>
          </p:cNvSpPr>
          <p:nvPr>
            <p:ph type="dt" sz="half" idx="10"/>
          </p:nvPr>
        </p:nvSpPr>
        <p:spPr/>
        <p:txBody>
          <a:bodyPr/>
          <a:p>
            <a:fld id="{910E72AC-C143-483A-AFA2-9DEC09C7086E}" type="datetimeFigureOut">
              <a:rPr lang="en-US" smtClean="0"/>
            </a:fld>
            <a:endParaRPr lang="en-US"/>
          </a:p>
        </p:txBody>
      </p:sp>
      <p:sp>
        <p:nvSpPr>
          <p:cNvPr id="1048713" name="Footer Placeholder 7"/>
          <p:cNvSpPr>
            <a:spLocks noGrp="1"/>
          </p:cNvSpPr>
          <p:nvPr>
            <p:ph type="ftr" sz="quarter" idx="11"/>
          </p:nvPr>
        </p:nvSpPr>
        <p:spPr/>
        <p:txBody>
          <a:bodyPr/>
          <a:p>
            <a:endParaRPr lang="en-US"/>
          </a:p>
        </p:txBody>
      </p:sp>
      <p:sp>
        <p:nvSpPr>
          <p:cNvPr id="1048714" name="Slide Number Placeholder 8"/>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01" name=""/>
        <p:cNvGrpSpPr/>
        <p:nvPr/>
      </p:nvGrpSpPr>
      <p:grpSpPr>
        <a:xfrm>
          <a:off x="0" y="0"/>
          <a:ext cx="0" cy="0"/>
          <a:chOff x="0" y="0"/>
          <a:chExt cx="0" cy="0"/>
        </a:xfrm>
      </p:grpSpPr>
      <p:sp>
        <p:nvSpPr>
          <p:cNvPr id="1048811" name="Title 1"/>
          <p:cNvSpPr>
            <a:spLocks noGrp="1"/>
          </p:cNvSpPr>
          <p:nvPr>
            <p:ph type="title"/>
          </p:nvPr>
        </p:nvSpPr>
        <p:spPr>
          <a:xfrm>
            <a:off x="1154954" y="973668"/>
            <a:ext cx="8761413" cy="706964"/>
          </a:xfrm>
        </p:spPr>
        <p:txBody>
          <a:bodyPr/>
          <a:p>
            <a:r>
              <a:rPr lang="en-US" smtClean="0"/>
              <a:t>Click to edit Master title style</a:t>
            </a:r>
            <a:endParaRPr dirty="0" lang="en-US"/>
          </a:p>
        </p:txBody>
      </p:sp>
      <p:sp>
        <p:nvSpPr>
          <p:cNvPr id="1048812" name="Date Placeholder 2"/>
          <p:cNvSpPr>
            <a:spLocks noGrp="1"/>
          </p:cNvSpPr>
          <p:nvPr>
            <p:ph type="dt" sz="half" idx="10"/>
          </p:nvPr>
        </p:nvSpPr>
        <p:spPr/>
        <p:txBody>
          <a:bodyPr/>
          <a:p>
            <a:fld id="{910E72AC-C143-483A-AFA2-9DEC09C7086E}" type="datetimeFigureOut">
              <a:rPr lang="en-US" smtClean="0"/>
            </a:fld>
            <a:endParaRPr lang="en-US"/>
          </a:p>
        </p:txBody>
      </p:sp>
      <p:sp>
        <p:nvSpPr>
          <p:cNvPr id="1048813" name="Footer Placeholder 3"/>
          <p:cNvSpPr>
            <a:spLocks noGrp="1"/>
          </p:cNvSpPr>
          <p:nvPr>
            <p:ph type="ftr" sz="quarter" idx="11"/>
          </p:nvPr>
        </p:nvSpPr>
        <p:spPr/>
        <p:txBody>
          <a:bodyPr/>
          <a:p>
            <a:endParaRPr lang="en-US"/>
          </a:p>
        </p:txBody>
      </p:sp>
      <p:sp>
        <p:nvSpPr>
          <p:cNvPr id="1048814" name="Slide Number Placeholder 4"/>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93" name=""/>
        <p:cNvGrpSpPr/>
        <p:nvPr/>
      </p:nvGrpSpPr>
      <p:grpSpPr>
        <a:xfrm>
          <a:off x="0" y="0"/>
          <a:ext cx="0" cy="0"/>
          <a:chOff x="0" y="0"/>
          <a:chExt cx="0" cy="0"/>
        </a:xfrm>
      </p:grpSpPr>
      <p:sp>
        <p:nvSpPr>
          <p:cNvPr id="1048753" name="Date Placeholder 1"/>
          <p:cNvSpPr>
            <a:spLocks noGrp="1"/>
          </p:cNvSpPr>
          <p:nvPr>
            <p:ph type="dt" sz="half" idx="10"/>
          </p:nvPr>
        </p:nvSpPr>
        <p:spPr/>
        <p:txBody>
          <a:bodyPr/>
          <a:p>
            <a:fld id="{910E72AC-C143-483A-AFA2-9DEC09C7086E}" type="datetimeFigureOut">
              <a:rPr lang="en-US" smtClean="0"/>
            </a:fld>
            <a:endParaRPr lang="en-US"/>
          </a:p>
        </p:txBody>
      </p:sp>
      <p:sp>
        <p:nvSpPr>
          <p:cNvPr id="1048754" name="Footer Placeholder 2"/>
          <p:cNvSpPr>
            <a:spLocks noGrp="1"/>
          </p:cNvSpPr>
          <p:nvPr>
            <p:ph type="ftr" sz="quarter" idx="11"/>
          </p:nvPr>
        </p:nvSpPr>
        <p:spPr/>
        <p:txBody>
          <a:bodyPr/>
          <a:p>
            <a:endParaRPr lang="en-US"/>
          </a:p>
        </p:txBody>
      </p:sp>
      <p:sp>
        <p:nvSpPr>
          <p:cNvPr id="1048755" name="Rectangle 6"/>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56" name="Slide Number Placeholder 3"/>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98" name=""/>
        <p:cNvGrpSpPr/>
        <p:nvPr/>
      </p:nvGrpSpPr>
      <p:grpSpPr>
        <a:xfrm>
          <a:off x="0" y="0"/>
          <a:ext cx="0" cy="0"/>
          <a:chOff x="0" y="0"/>
          <a:chExt cx="0" cy="0"/>
        </a:xfrm>
      </p:grpSpPr>
      <p:grpSp>
        <p:nvGrpSpPr>
          <p:cNvPr id="99" name="Group 8"/>
          <p:cNvGrpSpPr/>
          <p:nvPr/>
        </p:nvGrpSpPr>
        <p:grpSpPr>
          <a:xfrm>
            <a:off x="0" y="0"/>
            <a:ext cx="12192000" cy="6858000"/>
            <a:chOff x="0" y="0"/>
            <a:chExt cx="12192000" cy="6858000"/>
          </a:xfrm>
        </p:grpSpPr>
        <p:sp>
          <p:nvSpPr>
            <p:cNvPr id="1048788" name="Rectangle 13"/>
            <p:cNvSpPr/>
            <p:nvPr/>
          </p:nvSpPr>
          <p:spPr>
            <a:xfrm>
              <a:off x="0" y="0"/>
              <a:ext cx="12192000" cy="6858000"/>
            </a:xfrm>
            <a:prstGeom prst="rect"/>
            <a:blipFill>
              <a:blip xmlns:r="http://schemas.openxmlformats.org/officeDocument/2006/relationships" r:embed="rId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789" name="Oval 16"/>
            <p:cNvSpPr/>
            <p:nvPr/>
          </p:nvSpPr>
          <p:spPr>
            <a:xfrm>
              <a:off x="0" y="2667000"/>
              <a:ext cx="4191000" cy="4191000"/>
            </a:xfrm>
            <a:prstGeom prst="ellipse"/>
            <a:gradFill flip="none" rotWithShape="1">
              <a:gsLst>
                <a:gs pos="0">
                  <a:schemeClr val="accent5">
                    <a:alpha val="11000"/>
                  </a:schemeClr>
                </a:gs>
                <a:gs pos="36000">
                  <a:schemeClr val="accent5">
                    <a:alpha val="10000"/>
                  </a:schemeClr>
                </a:gs>
                <a:gs pos="75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0" name="Oval 18"/>
            <p:cNvSpPr/>
            <p:nvPr/>
          </p:nvSpPr>
          <p:spPr>
            <a:xfrm>
              <a:off x="0" y="2895600"/>
              <a:ext cx="2362200" cy="2362200"/>
            </a:xfrm>
            <a:prstGeom prst="ellipse"/>
            <a:gradFill flip="none" rotWithShape="1">
              <a:gsLst>
                <a:gs pos="0">
                  <a:schemeClr val="accent5">
                    <a:alpha val="8000"/>
                  </a:schemeClr>
                </a:gs>
                <a:gs pos="36000">
                  <a:schemeClr val="accent5">
                    <a:alpha val="8000"/>
                  </a:schemeClr>
                </a:gs>
                <a:gs pos="72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1" name="Oval 19"/>
            <p:cNvSpPr/>
            <p:nvPr/>
          </p:nvSpPr>
          <p:spPr>
            <a:xfrm>
              <a:off x="8609012" y="5867400"/>
              <a:ext cx="990600" cy="990600"/>
            </a:xfrm>
            <a:prstGeom prst="ellipse"/>
            <a:gradFill flip="none" rotWithShape="1">
              <a:gsLst>
                <a:gs pos="0">
                  <a:schemeClr val="accent5">
                    <a:alpha val="14000"/>
                  </a:schemeClr>
                </a:gs>
                <a:gs pos="36000">
                  <a:schemeClr val="accent5">
                    <a:alpha val="7000"/>
                  </a:schemeClr>
                </a:gs>
                <a:gs pos="66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2" name="Oval 20"/>
            <p:cNvSpPr/>
            <p:nvPr/>
          </p:nvSpPr>
          <p:spPr>
            <a:xfrm>
              <a:off x="8609012" y="1676400"/>
              <a:ext cx="2819400" cy="2819400"/>
            </a:xfrm>
            <a:prstGeom prst="ellipse"/>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3" name="Oval 21"/>
            <p:cNvSpPr/>
            <p:nvPr/>
          </p:nvSpPr>
          <p:spPr>
            <a:xfrm>
              <a:off x="7999412" y="8464"/>
              <a:ext cx="1600200" cy="1600200"/>
            </a:xfrm>
            <a:prstGeom prst="ellipse"/>
            <a:gradFill flip="none" rotWithShape="1">
              <a:gsLst>
                <a:gs pos="0">
                  <a:schemeClr val="accent5">
                    <a:alpha val="14000"/>
                  </a:schemeClr>
                </a:gs>
                <a:gs pos="36000">
                  <a:schemeClr val="accent5">
                    <a:alpha val="7000"/>
                  </a:schemeClr>
                </a:gs>
                <a:gs pos="73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94" name="Rectangle 10"/>
            <p:cNvSpPr/>
            <p:nvPr/>
          </p:nvSpPr>
          <p:spPr bwMode="gray">
            <a:xfrm>
              <a:off x="5713412" y="402165"/>
              <a:ext cx="6055253" cy="6053670"/>
            </a:xfrm>
            <a:prstGeom prst="rect"/>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48795" name="Freeform 5"/>
            <p:cNvSpPr/>
            <p:nvPr/>
          </p:nvSpPr>
          <p:spPr bwMode="gray">
            <a:xfrm rot="15922489">
              <a:off x="3140485" y="1826078"/>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96" name="Freeform 5"/>
            <p:cNvSpPr/>
            <p:nvPr/>
          </p:nvSpPr>
          <p:spPr bwMode="gray">
            <a:xfrm rot="16200000">
              <a:off x="2229377" y="2801721"/>
              <a:ext cx="6053670" cy="1254558"/>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797"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98" name="Title 1"/>
          <p:cNvSpPr>
            <a:spLocks noGrp="1"/>
          </p:cNvSpPr>
          <p:nvPr>
            <p:ph type="title"/>
          </p:nvPr>
        </p:nvSpPr>
        <p:spPr>
          <a:xfrm>
            <a:off x="1154955" y="1295400"/>
            <a:ext cx="2793158" cy="1600200"/>
          </a:xfrm>
        </p:spPr>
        <p:txBody>
          <a:bodyPr anchor="b"/>
          <a:lstStyle>
            <a:lvl1pPr algn="l">
              <a:defRPr b="0" sz="2400"/>
            </a:lvl1pPr>
          </a:lstStyle>
          <a:p>
            <a:r>
              <a:rPr lang="en-US" smtClean="0"/>
              <a:t>Click to edit Master title style</a:t>
            </a:r>
            <a:endParaRPr dirty="0" lang="en-US"/>
          </a:p>
        </p:txBody>
      </p:sp>
      <p:sp>
        <p:nvSpPr>
          <p:cNvPr id="1048799" name="Content Placeholder 2"/>
          <p:cNvSpPr>
            <a:spLocks noGrp="1"/>
          </p:cNvSpPr>
          <p:nvPr>
            <p:ph idx="1"/>
          </p:nvPr>
        </p:nvSpPr>
        <p:spPr>
          <a:xfrm>
            <a:off x="5781146" y="1447800"/>
            <a:ext cx="5190066" cy="4572000"/>
          </a:xfrm>
        </p:spPr>
        <p:txBody>
          <a:bodyPr anchor="ctr">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800" name="Text Placeholder 3"/>
          <p:cNvSpPr>
            <a:spLocks noGrp="1"/>
          </p:cNvSpPr>
          <p:nvPr>
            <p:ph type="body" sz="half" idx="2"/>
          </p:nvPr>
        </p:nvSpPr>
        <p:spPr bwMode="gray">
          <a:xfrm>
            <a:off x="1154954" y="3129280"/>
            <a:ext cx="2793158" cy="2895599"/>
          </a:xfrm>
        </p:spPr>
        <p:txBody>
          <a:bodyPr/>
          <a:lstStyle>
            <a:lvl1pPr indent="0" marL="0">
              <a:buNone/>
              <a:defRPr sz="1400">
                <a:solidFill>
                  <a:schemeClr val="accent1">
                    <a:lumMod val="60000"/>
                    <a:lumOff val="40000"/>
                  </a:schemeClr>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801" name="Date Placeholder 4"/>
          <p:cNvSpPr>
            <a:spLocks noGrp="1"/>
          </p:cNvSpPr>
          <p:nvPr>
            <p:ph type="dt" sz="half" idx="10"/>
          </p:nvPr>
        </p:nvSpPr>
        <p:spPr/>
        <p:txBody>
          <a:bodyPr/>
          <a:p>
            <a:fld id="{910E72AC-C143-483A-AFA2-9DEC09C7086E}" type="datetimeFigureOut">
              <a:rPr lang="en-US" smtClean="0"/>
            </a:fld>
            <a:endParaRPr lang="en-US"/>
          </a:p>
        </p:txBody>
      </p:sp>
      <p:sp>
        <p:nvSpPr>
          <p:cNvPr id="1048802" name="Footer Placeholder 5"/>
          <p:cNvSpPr>
            <a:spLocks noGrp="1"/>
          </p:cNvSpPr>
          <p:nvPr>
            <p:ph type="ftr" sz="quarter" idx="11"/>
          </p:nvPr>
        </p:nvSpPr>
        <p:spPr/>
        <p:txBody>
          <a:bodyPr/>
          <a:p>
            <a:endParaRPr lang="en-US"/>
          </a:p>
        </p:txBody>
      </p:sp>
      <p:sp>
        <p:nvSpPr>
          <p:cNvPr id="1048803" name="Rectangle 15"/>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04" name="Slide Number Placeholder 6"/>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102" name=""/>
        <p:cNvGrpSpPr/>
        <p:nvPr/>
      </p:nvGrpSpPr>
      <p:grpSpPr>
        <a:xfrm>
          <a:off x="0" y="0"/>
          <a:ext cx="0" cy="0"/>
          <a:chOff x="0" y="0"/>
          <a:chExt cx="0" cy="0"/>
        </a:xfrm>
      </p:grpSpPr>
      <p:grpSp>
        <p:nvGrpSpPr>
          <p:cNvPr id="103" name="Group 8"/>
          <p:cNvGrpSpPr/>
          <p:nvPr/>
        </p:nvGrpSpPr>
        <p:grpSpPr>
          <a:xfrm>
            <a:off x="0" y="0"/>
            <a:ext cx="12192000" cy="6858000"/>
            <a:chOff x="0" y="0"/>
            <a:chExt cx="12192000" cy="6858000"/>
          </a:xfrm>
        </p:grpSpPr>
        <p:sp>
          <p:nvSpPr>
            <p:cNvPr id="1048815" name="Rectangle 13"/>
            <p:cNvSpPr/>
            <p:nvPr/>
          </p:nvSpPr>
          <p:spPr>
            <a:xfrm>
              <a:off x="0" y="0"/>
              <a:ext cx="12192000" cy="6858000"/>
            </a:xfrm>
            <a:prstGeom prst="rect"/>
            <a:blipFill>
              <a:blip xmlns:r="http://schemas.openxmlformats.org/officeDocument/2006/relationships" r:embed="rId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816" name="Oval 16"/>
            <p:cNvSpPr/>
            <p:nvPr/>
          </p:nvSpPr>
          <p:spPr>
            <a:xfrm>
              <a:off x="0" y="2667000"/>
              <a:ext cx="4191000" cy="4191000"/>
            </a:xfrm>
            <a:prstGeom prst="ellipse"/>
            <a:gradFill flip="none" rotWithShape="1">
              <a:gsLst>
                <a:gs pos="0">
                  <a:schemeClr val="accent5">
                    <a:alpha val="11000"/>
                  </a:schemeClr>
                </a:gs>
                <a:gs pos="36000">
                  <a:schemeClr val="accent5">
                    <a:alpha val="10000"/>
                  </a:schemeClr>
                </a:gs>
                <a:gs pos="75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17" name="Oval 17"/>
            <p:cNvSpPr/>
            <p:nvPr/>
          </p:nvSpPr>
          <p:spPr>
            <a:xfrm>
              <a:off x="0" y="2895600"/>
              <a:ext cx="2362200" cy="2362200"/>
            </a:xfrm>
            <a:prstGeom prst="ellipse"/>
            <a:gradFill flip="none" rotWithShape="1">
              <a:gsLst>
                <a:gs pos="0">
                  <a:schemeClr val="accent5">
                    <a:alpha val="8000"/>
                  </a:schemeClr>
                </a:gs>
                <a:gs pos="36000">
                  <a:schemeClr val="accent5">
                    <a:alpha val="8000"/>
                  </a:schemeClr>
                </a:gs>
                <a:gs pos="72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18" name="Oval 18"/>
            <p:cNvSpPr/>
            <p:nvPr/>
          </p:nvSpPr>
          <p:spPr>
            <a:xfrm>
              <a:off x="8609012" y="5867400"/>
              <a:ext cx="990600" cy="990600"/>
            </a:xfrm>
            <a:prstGeom prst="ellipse"/>
            <a:gradFill flip="none" rotWithShape="1">
              <a:gsLst>
                <a:gs pos="0">
                  <a:schemeClr val="accent5">
                    <a:alpha val="14000"/>
                  </a:schemeClr>
                </a:gs>
                <a:gs pos="36000">
                  <a:schemeClr val="accent5">
                    <a:alpha val="7000"/>
                  </a:schemeClr>
                </a:gs>
                <a:gs pos="66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19" name="Oval 19"/>
            <p:cNvSpPr/>
            <p:nvPr/>
          </p:nvSpPr>
          <p:spPr>
            <a:xfrm>
              <a:off x="8609012" y="1676400"/>
              <a:ext cx="2819400" cy="2819400"/>
            </a:xfrm>
            <a:prstGeom prst="ellipse"/>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20" name="Oval 20"/>
            <p:cNvSpPr/>
            <p:nvPr/>
          </p:nvSpPr>
          <p:spPr>
            <a:xfrm>
              <a:off x="7999412" y="8464"/>
              <a:ext cx="1600200" cy="1600200"/>
            </a:xfrm>
            <a:prstGeom prst="ellipse"/>
            <a:gradFill flip="none" rotWithShape="1">
              <a:gsLst>
                <a:gs pos="0">
                  <a:schemeClr val="accent5">
                    <a:alpha val="14000"/>
                  </a:schemeClr>
                </a:gs>
                <a:gs pos="36000">
                  <a:schemeClr val="accent5">
                    <a:alpha val="7000"/>
                  </a:schemeClr>
                </a:gs>
                <a:gs pos="73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21" name="Rectangle 10"/>
            <p:cNvSpPr/>
            <p:nvPr/>
          </p:nvSpPr>
          <p:spPr bwMode="gray">
            <a:xfrm>
              <a:off x="6172200" y="402165"/>
              <a:ext cx="5596465" cy="6053670"/>
            </a:xfrm>
            <a:prstGeom prst="rect"/>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48822" name="Freeform 5"/>
            <p:cNvSpPr/>
            <p:nvPr/>
          </p:nvSpPr>
          <p:spPr bwMode="gray">
            <a:xfrm rot="15922489">
              <a:off x="4203594" y="1826078"/>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823" name="Freeform 5"/>
            <p:cNvSpPr/>
            <p:nvPr/>
          </p:nvSpPr>
          <p:spPr bwMode="gray">
            <a:xfrm rot="16200000">
              <a:off x="3295432" y="2801721"/>
              <a:ext cx="6053670" cy="1254558"/>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824"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825" name="Title 1"/>
          <p:cNvSpPr>
            <a:spLocks noGrp="1"/>
          </p:cNvSpPr>
          <p:nvPr>
            <p:ph type="title"/>
          </p:nvPr>
        </p:nvSpPr>
        <p:spPr>
          <a:xfrm>
            <a:off x="1154955" y="1693333"/>
            <a:ext cx="3865134" cy="1735667"/>
          </a:xfrm>
        </p:spPr>
        <p:txBody>
          <a:bodyPr anchor="b">
            <a:normAutofit/>
          </a:bodyPr>
          <a:lstStyle>
            <a:lvl1pPr algn="l">
              <a:defRPr b="0" sz="3600"/>
            </a:lvl1pPr>
          </a:lstStyle>
          <a:p>
            <a:r>
              <a:rPr lang="en-US" smtClean="0"/>
              <a:t>Click to edit Master title style</a:t>
            </a:r>
            <a:endParaRPr dirty="0" lang="en-US"/>
          </a:p>
        </p:txBody>
      </p:sp>
      <p:sp>
        <p:nvSpPr>
          <p:cNvPr id="1048826" name="Picture Placeholder 2"/>
          <p:cNvSpPr>
            <a:spLocks noChangeAspect="1" noGrp="1"/>
          </p:cNvSpPr>
          <p:nvPr>
            <p:ph type="pic" idx="1"/>
          </p:nvPr>
        </p:nvSpPr>
        <p:spPr>
          <a:xfrm>
            <a:off x="6547870" y="1143000"/>
            <a:ext cx="3227193" cy="4572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pPr algn="ctr" indent="0" lvl="0" marL="0">
              <a:buNone/>
            </a:pPr>
            <a:r>
              <a:rPr lang="en-US" smtClean="0"/>
              <a:t>Click icon to add picture</a:t>
            </a:r>
            <a:endParaRPr dirty="0" lang="en-US"/>
          </a:p>
        </p:txBody>
      </p:sp>
      <p:sp>
        <p:nvSpPr>
          <p:cNvPr id="1048827" name="Text Placeholder 3"/>
          <p:cNvSpPr>
            <a:spLocks noGrp="1"/>
          </p:cNvSpPr>
          <p:nvPr>
            <p:ph type="body" sz="half" idx="2"/>
          </p:nvPr>
        </p:nvSpPr>
        <p:spPr bwMode="gray">
          <a:xfrm>
            <a:off x="1154954" y="3657600"/>
            <a:ext cx="3859212" cy="1371600"/>
          </a:xfrm>
        </p:spPr>
        <p:txBody>
          <a:bodyPr>
            <a:normAutofit/>
          </a:bodyPr>
          <a:lstStyle>
            <a:lvl1pPr indent="0" marL="0">
              <a:buNone/>
              <a:defRPr sz="1400">
                <a:solidFill>
                  <a:schemeClr val="accent1">
                    <a:lumMod val="60000"/>
                    <a:lumOff val="40000"/>
                  </a:schemeClr>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828" name="Date Placeholder 4"/>
          <p:cNvSpPr>
            <a:spLocks noGrp="1"/>
          </p:cNvSpPr>
          <p:nvPr>
            <p:ph type="dt" sz="half" idx="10"/>
          </p:nvPr>
        </p:nvSpPr>
        <p:spPr/>
        <p:txBody>
          <a:bodyPr/>
          <a:p>
            <a:fld id="{910E72AC-C143-483A-AFA2-9DEC09C7086E}" type="datetimeFigureOut">
              <a:rPr lang="en-US" smtClean="0"/>
            </a:fld>
            <a:endParaRPr lang="en-US"/>
          </a:p>
        </p:txBody>
      </p:sp>
      <p:sp>
        <p:nvSpPr>
          <p:cNvPr id="1048829" name="Footer Placeholder 5"/>
          <p:cNvSpPr>
            <a:spLocks noGrp="1"/>
          </p:cNvSpPr>
          <p:nvPr>
            <p:ph type="ftr" sz="quarter" idx="11"/>
          </p:nvPr>
        </p:nvSpPr>
        <p:spPr/>
        <p:txBody>
          <a:bodyPr/>
          <a:p>
            <a:endParaRPr lang="en-US"/>
          </a:p>
        </p:txBody>
      </p:sp>
      <p:sp>
        <p:nvSpPr>
          <p:cNvPr id="1048830" name="Rectangle 15"/>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31" name="Slide Number Placeholder 6"/>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05" name=""/>
        <p:cNvGrpSpPr/>
        <p:nvPr/>
      </p:nvGrpSpPr>
      <p:grpSpPr>
        <a:xfrm>
          <a:off x="0" y="0"/>
          <a:ext cx="0" cy="0"/>
          <a:chOff x="0" y="0"/>
          <a:chExt cx="0" cy="0"/>
        </a:xfrm>
      </p:grpSpPr>
      <p:grpSp>
        <p:nvGrpSpPr>
          <p:cNvPr id="106" name="Group 8"/>
          <p:cNvGrpSpPr/>
          <p:nvPr/>
        </p:nvGrpSpPr>
        <p:grpSpPr>
          <a:xfrm>
            <a:off x="0" y="0"/>
            <a:ext cx="12192000" cy="6858000"/>
            <a:chOff x="0" y="0"/>
            <a:chExt cx="12192000" cy="6858000"/>
          </a:xfrm>
        </p:grpSpPr>
        <p:sp>
          <p:nvSpPr>
            <p:cNvPr id="1048842" name="Rectangle 12"/>
            <p:cNvSpPr/>
            <p:nvPr/>
          </p:nvSpPr>
          <p:spPr>
            <a:xfrm>
              <a:off x="0" y="0"/>
              <a:ext cx="12192000" cy="6858000"/>
            </a:xfrm>
            <a:prstGeom prst="rect"/>
            <a:blipFill>
              <a:blip xmlns:r="http://schemas.openxmlformats.org/officeDocument/2006/relationships" r:embed="rId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843" name="Oval 16"/>
            <p:cNvSpPr/>
            <p:nvPr/>
          </p:nvSpPr>
          <p:spPr>
            <a:xfrm>
              <a:off x="0" y="2667000"/>
              <a:ext cx="4191000" cy="4191000"/>
            </a:xfrm>
            <a:prstGeom prst="ellipse"/>
            <a:gradFill flip="none" rotWithShape="1">
              <a:gsLst>
                <a:gs pos="0">
                  <a:schemeClr val="accent5">
                    <a:alpha val="11000"/>
                  </a:schemeClr>
                </a:gs>
                <a:gs pos="36000">
                  <a:schemeClr val="accent5">
                    <a:alpha val="10000"/>
                  </a:schemeClr>
                </a:gs>
                <a:gs pos="75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44" name="Oval 17"/>
            <p:cNvSpPr/>
            <p:nvPr/>
          </p:nvSpPr>
          <p:spPr>
            <a:xfrm>
              <a:off x="0" y="2895600"/>
              <a:ext cx="2362200" cy="2362200"/>
            </a:xfrm>
            <a:prstGeom prst="ellipse"/>
            <a:gradFill flip="none" rotWithShape="1">
              <a:gsLst>
                <a:gs pos="0">
                  <a:schemeClr val="accent5">
                    <a:alpha val="8000"/>
                  </a:schemeClr>
                </a:gs>
                <a:gs pos="36000">
                  <a:schemeClr val="accent5">
                    <a:alpha val="8000"/>
                  </a:schemeClr>
                </a:gs>
                <a:gs pos="72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45" name="Oval 18"/>
            <p:cNvSpPr/>
            <p:nvPr/>
          </p:nvSpPr>
          <p:spPr>
            <a:xfrm>
              <a:off x="8609012" y="5867400"/>
              <a:ext cx="990600" cy="990600"/>
            </a:xfrm>
            <a:prstGeom prst="ellipse"/>
            <a:gradFill flip="none" rotWithShape="1">
              <a:gsLst>
                <a:gs pos="0">
                  <a:schemeClr val="accent5">
                    <a:alpha val="14000"/>
                  </a:schemeClr>
                </a:gs>
                <a:gs pos="36000">
                  <a:schemeClr val="accent5">
                    <a:alpha val="7000"/>
                  </a:schemeClr>
                </a:gs>
                <a:gs pos="66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46" name="Oval 19"/>
            <p:cNvSpPr/>
            <p:nvPr/>
          </p:nvSpPr>
          <p:spPr>
            <a:xfrm>
              <a:off x="8609012" y="1676400"/>
              <a:ext cx="2819400" cy="2819400"/>
            </a:xfrm>
            <a:prstGeom prst="ellipse"/>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47" name="Oval 20"/>
            <p:cNvSpPr/>
            <p:nvPr/>
          </p:nvSpPr>
          <p:spPr>
            <a:xfrm>
              <a:off x="7999412" y="8464"/>
              <a:ext cx="1600200" cy="1600200"/>
            </a:xfrm>
            <a:prstGeom prst="ellipse"/>
            <a:gradFill flip="none" rotWithShape="1">
              <a:gsLst>
                <a:gs pos="0">
                  <a:schemeClr val="accent5">
                    <a:alpha val="14000"/>
                  </a:schemeClr>
                </a:gs>
                <a:gs pos="36000">
                  <a:schemeClr val="accent5">
                    <a:alpha val="7000"/>
                  </a:schemeClr>
                </a:gs>
                <a:gs pos="73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848" name="Freeform 5"/>
            <p:cNvSpPr/>
            <p:nvPr/>
          </p:nvSpPr>
          <p:spPr bwMode="gray">
            <a:xfrm rot="10371525">
              <a:off x="263767" y="4438254"/>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849" name="Freeform 5"/>
            <p:cNvSpPr/>
            <p:nvPr/>
          </p:nvSpPr>
          <p:spPr bwMode="gray">
            <a:xfrm rot="10800000">
              <a:off x="459506" y="321130"/>
              <a:ext cx="11277600" cy="4533900"/>
            </a:xfrm>
            <a:custGeom>
              <a:avLst/>
              <a:ah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048850"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851" name="Title 1"/>
          <p:cNvSpPr>
            <a:spLocks noGrp="1"/>
          </p:cNvSpPr>
          <p:nvPr>
            <p:ph type="title"/>
          </p:nvPr>
        </p:nvSpPr>
        <p:spPr>
          <a:xfrm>
            <a:off x="1154954" y="4969927"/>
            <a:ext cx="8825659" cy="566738"/>
          </a:xfrm>
        </p:spPr>
        <p:txBody>
          <a:bodyPr anchor="b">
            <a:normAutofit/>
          </a:bodyPr>
          <a:lstStyle>
            <a:lvl1pPr algn="l">
              <a:defRPr b="0" sz="2400"/>
            </a:lvl1pPr>
          </a:lstStyle>
          <a:p>
            <a:r>
              <a:rPr lang="en-US" smtClean="0"/>
              <a:t>Click to edit Master title style</a:t>
            </a:r>
            <a:endParaRPr dirty="0" lang="en-US"/>
          </a:p>
        </p:txBody>
      </p:sp>
      <p:sp>
        <p:nvSpPr>
          <p:cNvPr id="1048852" name="Picture Placeholder 2"/>
          <p:cNvSpPr>
            <a:spLocks noChangeAspect="1" noGrp="1"/>
          </p:cNvSpPr>
          <p:nvPr>
            <p:ph type="pic" idx="1"/>
          </p:nvPr>
        </p:nvSpPr>
        <p:spPr>
          <a:xfrm>
            <a:off x="1154954" y="685800"/>
            <a:ext cx="8825659" cy="342900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smtClean="0"/>
              <a:t>Click icon to add picture</a:t>
            </a:r>
            <a:endParaRPr dirty="0" lang="en-US"/>
          </a:p>
        </p:txBody>
      </p:sp>
      <p:sp>
        <p:nvSpPr>
          <p:cNvPr id="1048853" name="Text Placeholder 3"/>
          <p:cNvSpPr>
            <a:spLocks noGrp="1"/>
          </p:cNvSpPr>
          <p:nvPr>
            <p:ph type="body" sz="half" idx="2"/>
          </p:nvPr>
        </p:nvSpPr>
        <p:spPr>
          <a:xfrm>
            <a:off x="1154954" y="5536665"/>
            <a:ext cx="8825658" cy="493712"/>
          </a:xfrm>
        </p:spPr>
        <p:txBody>
          <a:bodyPr>
            <a:normAutofit/>
          </a:bodyPr>
          <a:lstStyle>
            <a:lvl1pPr indent="0" marL="0">
              <a:buNone/>
              <a:defRPr sz="1200">
                <a:solidFill>
                  <a:schemeClr val="accent1">
                    <a:lumMod val="60000"/>
                    <a:lumOff val="40000"/>
                  </a:schemeClr>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854" name="Date Placeholder 4"/>
          <p:cNvSpPr>
            <a:spLocks noGrp="1"/>
          </p:cNvSpPr>
          <p:nvPr>
            <p:ph type="dt" sz="half" idx="10"/>
          </p:nvPr>
        </p:nvSpPr>
        <p:spPr/>
        <p:txBody>
          <a:bodyPr/>
          <a:p>
            <a:fld id="{910E72AC-C143-483A-AFA2-9DEC09C7086E}" type="datetimeFigureOut">
              <a:rPr lang="en-US" smtClean="0"/>
            </a:fld>
            <a:endParaRPr lang="en-US"/>
          </a:p>
        </p:txBody>
      </p:sp>
      <p:sp>
        <p:nvSpPr>
          <p:cNvPr id="1048855" name="Footer Placeholder 5"/>
          <p:cNvSpPr>
            <a:spLocks noGrp="1"/>
          </p:cNvSpPr>
          <p:nvPr>
            <p:ph type="ftr" sz="quarter" idx="11"/>
          </p:nvPr>
        </p:nvSpPr>
        <p:spPr/>
        <p:txBody>
          <a:bodyPr/>
          <a:p>
            <a:endParaRPr lang="en-US"/>
          </a:p>
        </p:txBody>
      </p:sp>
      <p:sp>
        <p:nvSpPr>
          <p:cNvPr id="1048856" name="Rectangle 15"/>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57" name="Slide Number Placeholder 6"/>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Title and Caption">
    <p:spTree>
      <p:nvGrpSpPr>
        <p:cNvPr id="91" name=""/>
        <p:cNvGrpSpPr/>
        <p:nvPr/>
      </p:nvGrpSpPr>
      <p:grpSpPr>
        <a:xfrm>
          <a:off x="0" y="0"/>
          <a:ext cx="0" cy="0"/>
          <a:chOff x="0" y="0"/>
          <a:chExt cx="0" cy="0"/>
        </a:xfrm>
      </p:grpSpPr>
      <p:grpSp>
        <p:nvGrpSpPr>
          <p:cNvPr id="92" name="Group 6"/>
          <p:cNvGrpSpPr/>
          <p:nvPr/>
        </p:nvGrpSpPr>
        <p:grpSpPr>
          <a:xfrm>
            <a:off x="0" y="0"/>
            <a:ext cx="12192000" cy="6858000"/>
            <a:chOff x="0" y="0"/>
            <a:chExt cx="12192000" cy="6858000"/>
          </a:xfrm>
        </p:grpSpPr>
        <p:sp>
          <p:nvSpPr>
            <p:cNvPr id="1048738" name="Rectangle 10"/>
            <p:cNvSpPr/>
            <p:nvPr/>
          </p:nvSpPr>
          <p:spPr>
            <a:xfrm>
              <a:off x="0" y="0"/>
              <a:ext cx="12192000" cy="6858000"/>
            </a:xfrm>
            <a:prstGeom prst="rect"/>
            <a:blipFill>
              <a:blip xmlns:r="http://schemas.openxmlformats.org/officeDocument/2006/relationships" r:embed="rId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739" name="Oval 13"/>
            <p:cNvSpPr/>
            <p:nvPr/>
          </p:nvSpPr>
          <p:spPr>
            <a:xfrm>
              <a:off x="0" y="2667000"/>
              <a:ext cx="4191000" cy="4191000"/>
            </a:xfrm>
            <a:prstGeom prst="ellipse"/>
            <a:gradFill flip="none" rotWithShape="1">
              <a:gsLst>
                <a:gs pos="0">
                  <a:schemeClr val="accent5">
                    <a:alpha val="11000"/>
                  </a:schemeClr>
                </a:gs>
                <a:gs pos="36000">
                  <a:schemeClr val="accent5">
                    <a:alpha val="10000"/>
                  </a:schemeClr>
                </a:gs>
                <a:gs pos="75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0" name="Oval 14"/>
            <p:cNvSpPr/>
            <p:nvPr/>
          </p:nvSpPr>
          <p:spPr>
            <a:xfrm>
              <a:off x="0" y="2895600"/>
              <a:ext cx="2362200" cy="2362200"/>
            </a:xfrm>
            <a:prstGeom prst="ellipse"/>
            <a:gradFill flip="none" rotWithShape="1">
              <a:gsLst>
                <a:gs pos="0">
                  <a:schemeClr val="accent5">
                    <a:alpha val="8000"/>
                  </a:schemeClr>
                </a:gs>
                <a:gs pos="36000">
                  <a:schemeClr val="accent5">
                    <a:alpha val="8000"/>
                  </a:schemeClr>
                </a:gs>
                <a:gs pos="72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1" name="Oval 15"/>
            <p:cNvSpPr/>
            <p:nvPr/>
          </p:nvSpPr>
          <p:spPr>
            <a:xfrm>
              <a:off x="8609012" y="5867400"/>
              <a:ext cx="990600" cy="990600"/>
            </a:xfrm>
            <a:prstGeom prst="ellipse"/>
            <a:gradFill flip="none" rotWithShape="1">
              <a:gsLst>
                <a:gs pos="0">
                  <a:schemeClr val="accent5">
                    <a:alpha val="14000"/>
                  </a:schemeClr>
                </a:gs>
                <a:gs pos="36000">
                  <a:schemeClr val="accent5">
                    <a:alpha val="7000"/>
                  </a:schemeClr>
                </a:gs>
                <a:gs pos="66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2" name="Oval 17"/>
            <p:cNvSpPr/>
            <p:nvPr/>
          </p:nvSpPr>
          <p:spPr>
            <a:xfrm>
              <a:off x="8609012" y="1676400"/>
              <a:ext cx="2819400" cy="2819400"/>
            </a:xfrm>
            <a:prstGeom prst="ellipse"/>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3" name="Oval 18"/>
            <p:cNvSpPr/>
            <p:nvPr/>
          </p:nvSpPr>
          <p:spPr>
            <a:xfrm>
              <a:off x="7999412" y="8464"/>
              <a:ext cx="1600200" cy="1600200"/>
            </a:xfrm>
            <a:prstGeom prst="ellipse"/>
            <a:gradFill flip="none" rotWithShape="1">
              <a:gsLst>
                <a:gs pos="0">
                  <a:schemeClr val="accent5">
                    <a:alpha val="14000"/>
                  </a:schemeClr>
                </a:gs>
                <a:gs pos="36000">
                  <a:schemeClr val="accent5">
                    <a:alpha val="7000"/>
                  </a:schemeClr>
                </a:gs>
                <a:gs pos="73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44" name="Freeform 5"/>
            <p:cNvSpPr/>
            <p:nvPr/>
          </p:nvSpPr>
          <p:spPr bwMode="gray">
            <a:xfrm rot="21010068">
              <a:off x="8490951" y="2714874"/>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45" name="Freeform 5"/>
            <p:cNvSpPr/>
            <p:nvPr/>
          </p:nvSpPr>
          <p:spPr bwMode="gray">
            <a:xfrm>
              <a:off x="455612" y="2801319"/>
              <a:ext cx="11277600" cy="3602637"/>
            </a:xfrm>
            <a:custGeom>
              <a:avLst/>
              <a:ah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048746"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47"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dirty="0" lang="en-US"/>
          </a:p>
        </p:txBody>
      </p:sp>
      <p:sp>
        <p:nvSpPr>
          <p:cNvPr id="1048748" name="Text Placeholder 3"/>
          <p:cNvSpPr>
            <a:spLocks noGrp="1"/>
          </p:cNvSpPr>
          <p:nvPr>
            <p:ph type="body" sz="half" idx="2"/>
          </p:nvPr>
        </p:nvSpPr>
        <p:spPr>
          <a:xfrm>
            <a:off x="1154954" y="3543300"/>
            <a:ext cx="8825659" cy="2476500"/>
          </a:xfrm>
        </p:spPr>
        <p:txBody>
          <a:bodyPr anchor="ctr">
            <a:normAutofit/>
          </a:bodyPr>
          <a:lstStyle>
            <a:lvl1pP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49" name="Date Placeholder 3"/>
          <p:cNvSpPr>
            <a:spLocks noGrp="1"/>
          </p:cNvSpPr>
          <p:nvPr>
            <p:ph type="dt" sz="half" idx="10"/>
          </p:nvPr>
        </p:nvSpPr>
        <p:spPr/>
        <p:txBody>
          <a:bodyPr/>
          <a:p>
            <a:fld id="{910E72AC-C143-483A-AFA2-9DEC09C7086E}" type="datetimeFigureOut">
              <a:rPr lang="en-US" smtClean="0"/>
            </a:fld>
            <a:endParaRPr lang="en-US"/>
          </a:p>
        </p:txBody>
      </p:sp>
      <p:sp>
        <p:nvSpPr>
          <p:cNvPr id="1048750" name="Footer Placeholder 4"/>
          <p:cNvSpPr>
            <a:spLocks noGrp="1"/>
          </p:cNvSpPr>
          <p:nvPr>
            <p:ph type="ftr" sz="quarter" idx="11"/>
          </p:nvPr>
        </p:nvSpPr>
        <p:spPr/>
        <p:txBody>
          <a:bodyPr/>
          <a:p>
            <a:endParaRPr lang="en-US"/>
          </a:p>
        </p:txBody>
      </p:sp>
      <p:sp>
        <p:nvSpPr>
          <p:cNvPr id="1048751" name="Rectangle 12"/>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52" name="Slide Number Placeholder 5"/>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Quote with Caption">
    <p:spTree>
      <p:nvGrpSpPr>
        <p:cNvPr id="89" name=""/>
        <p:cNvGrpSpPr/>
        <p:nvPr/>
      </p:nvGrpSpPr>
      <p:grpSpPr>
        <a:xfrm>
          <a:off x="0" y="0"/>
          <a:ext cx="0" cy="0"/>
          <a:chOff x="0" y="0"/>
          <a:chExt cx="0" cy="0"/>
        </a:xfrm>
      </p:grpSpPr>
      <p:grpSp>
        <p:nvGrpSpPr>
          <p:cNvPr id="90" name="Group 2"/>
          <p:cNvGrpSpPr/>
          <p:nvPr/>
        </p:nvGrpSpPr>
        <p:grpSpPr>
          <a:xfrm>
            <a:off x="0" y="0"/>
            <a:ext cx="12192000" cy="6858000"/>
            <a:chOff x="0" y="0"/>
            <a:chExt cx="12192000" cy="6858000"/>
          </a:xfrm>
        </p:grpSpPr>
        <p:sp>
          <p:nvSpPr>
            <p:cNvPr id="1048720" name="Rectangle 16"/>
            <p:cNvSpPr/>
            <p:nvPr/>
          </p:nvSpPr>
          <p:spPr>
            <a:xfrm>
              <a:off x="0" y="0"/>
              <a:ext cx="12192000" cy="6858000"/>
            </a:xfrm>
            <a:prstGeom prst="rect"/>
            <a:blipFill>
              <a:blip xmlns:r="http://schemas.openxmlformats.org/officeDocument/2006/relationships" r:embed="rId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721" name="Oval 19"/>
            <p:cNvSpPr/>
            <p:nvPr/>
          </p:nvSpPr>
          <p:spPr>
            <a:xfrm>
              <a:off x="0" y="2667000"/>
              <a:ext cx="4191000" cy="4191000"/>
            </a:xfrm>
            <a:prstGeom prst="ellipse"/>
            <a:gradFill flip="none" rotWithShape="1">
              <a:gsLst>
                <a:gs pos="0">
                  <a:schemeClr val="accent5">
                    <a:alpha val="11000"/>
                  </a:schemeClr>
                </a:gs>
                <a:gs pos="36000">
                  <a:schemeClr val="accent5">
                    <a:alpha val="10000"/>
                  </a:schemeClr>
                </a:gs>
                <a:gs pos="75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22" name="Oval 21"/>
            <p:cNvSpPr/>
            <p:nvPr/>
          </p:nvSpPr>
          <p:spPr>
            <a:xfrm>
              <a:off x="0" y="2895600"/>
              <a:ext cx="2362200" cy="2362200"/>
            </a:xfrm>
            <a:prstGeom prst="ellipse"/>
            <a:gradFill flip="none" rotWithShape="1">
              <a:gsLst>
                <a:gs pos="0">
                  <a:schemeClr val="accent5">
                    <a:alpha val="8000"/>
                  </a:schemeClr>
                </a:gs>
                <a:gs pos="36000">
                  <a:schemeClr val="accent5">
                    <a:alpha val="8000"/>
                  </a:schemeClr>
                </a:gs>
                <a:gs pos="72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23" name="Oval 22"/>
            <p:cNvSpPr/>
            <p:nvPr/>
          </p:nvSpPr>
          <p:spPr>
            <a:xfrm>
              <a:off x="8609012" y="5867400"/>
              <a:ext cx="990600" cy="990600"/>
            </a:xfrm>
            <a:prstGeom prst="ellipse"/>
            <a:gradFill flip="none" rotWithShape="1">
              <a:gsLst>
                <a:gs pos="0">
                  <a:schemeClr val="accent5">
                    <a:alpha val="14000"/>
                  </a:schemeClr>
                </a:gs>
                <a:gs pos="36000">
                  <a:schemeClr val="accent5">
                    <a:alpha val="7000"/>
                  </a:schemeClr>
                </a:gs>
                <a:gs pos="66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24" name="Oval 23"/>
            <p:cNvSpPr/>
            <p:nvPr/>
          </p:nvSpPr>
          <p:spPr>
            <a:xfrm>
              <a:off x="8609012" y="1676400"/>
              <a:ext cx="2819400" cy="2819400"/>
            </a:xfrm>
            <a:prstGeom prst="ellipse"/>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25" name="Oval 24"/>
            <p:cNvSpPr/>
            <p:nvPr/>
          </p:nvSpPr>
          <p:spPr>
            <a:xfrm>
              <a:off x="7999412" y="8464"/>
              <a:ext cx="1600200" cy="1600200"/>
            </a:xfrm>
            <a:prstGeom prst="ellipse"/>
            <a:gradFill flip="none" rotWithShape="1">
              <a:gsLst>
                <a:gs pos="0">
                  <a:schemeClr val="accent5">
                    <a:alpha val="14000"/>
                  </a:schemeClr>
                </a:gs>
                <a:gs pos="36000">
                  <a:schemeClr val="accent5">
                    <a:alpha val="7000"/>
                  </a:schemeClr>
                </a:gs>
                <a:gs pos="73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26" name="Freeform 5"/>
            <p:cNvSpPr/>
            <p:nvPr/>
          </p:nvSpPr>
          <p:spPr bwMode="gray">
            <a:xfrm rot="21010068">
              <a:off x="8490951" y="4185117"/>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27" name="Freeform 5"/>
            <p:cNvSpPr/>
            <p:nvPr/>
          </p:nvSpPr>
          <p:spPr bwMode="gray">
            <a:xfrm>
              <a:off x="455612" y="4241801"/>
              <a:ext cx="11277600" cy="2337161"/>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728"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29" name="TextBox 15"/>
          <p:cNvSpPr txBox="1"/>
          <p:nvPr/>
        </p:nvSpPr>
        <p:spPr bwMode="gray">
          <a:xfrm>
            <a:off x="881566" y="607336"/>
            <a:ext cx="801912" cy="1569660"/>
          </a:xfrm>
          <a:prstGeom prst="rect"/>
          <a:noFill/>
        </p:spPr>
        <p:txBody>
          <a:bodyPr rtlCol="0" wrap="square">
            <a:spAutoFit/>
          </a:bodyPr>
          <a:p>
            <a:pPr algn="r"/>
            <a:r>
              <a:rPr b="0" dirty="0" sz="9600" i="0" lang="en-US">
                <a:solidFill>
                  <a:schemeClr val="accent1">
                    <a:lumMod val="60000"/>
                    <a:lumOff val="40000"/>
                  </a:schemeClr>
                </a:solidFill>
                <a:latin typeface="Arial"/>
                <a:cs typeface="Arial"/>
              </a:rPr>
              <a:t>“</a:t>
            </a:r>
          </a:p>
        </p:txBody>
      </p:sp>
      <p:sp>
        <p:nvSpPr>
          <p:cNvPr id="1048730" name="TextBox 12"/>
          <p:cNvSpPr txBox="1"/>
          <p:nvPr/>
        </p:nvSpPr>
        <p:spPr bwMode="gray">
          <a:xfrm>
            <a:off x="9884458" y="2613787"/>
            <a:ext cx="652763" cy="1569660"/>
          </a:xfrm>
          <a:prstGeom prst="rect"/>
          <a:noFill/>
        </p:spPr>
        <p:txBody>
          <a:bodyPr rtlCol="0" wrap="square">
            <a:spAutoFit/>
          </a:bodyPr>
          <a:p>
            <a:pPr algn="r"/>
            <a:r>
              <a:rPr b="0" dirty="0" sz="9600" i="0" lang="en-US">
                <a:solidFill>
                  <a:schemeClr val="accent1">
                    <a:lumMod val="60000"/>
                    <a:lumOff val="40000"/>
                  </a:schemeClr>
                </a:solidFill>
                <a:latin typeface="Arial"/>
                <a:cs typeface="Arial"/>
              </a:rPr>
              <a:t>”</a:t>
            </a:r>
          </a:p>
        </p:txBody>
      </p:sp>
      <p:sp>
        <p:nvSpPr>
          <p:cNvPr id="1048731"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dirty="0" lang="en-US"/>
          </a:p>
        </p:txBody>
      </p:sp>
      <p:sp>
        <p:nvSpPr>
          <p:cNvPr id="1048732" name="Text Placeholder 3"/>
          <p:cNvSpPr>
            <a:spLocks noGrp="1"/>
          </p:cNvSpPr>
          <p:nvPr>
            <p:ph type="body" sz="half" idx="13"/>
          </p:nvPr>
        </p:nvSpPr>
        <p:spPr bwMode="gray">
          <a:xfrm>
            <a:off x="1945945" y="3678766"/>
            <a:ext cx="7731219" cy="342174"/>
          </a:xfrm>
        </p:spPr>
        <p:txBody>
          <a:bodyPr anchor="t">
            <a:normAutofit/>
          </a:bodyPr>
          <a:lstStyle>
            <a:lvl1pPr indent="0" marL="0">
              <a:buNone/>
              <a:defRPr b="0" cap="small" dirty="0" sz="1400" i="0" kern="1200" lang="en-US">
                <a:solidFill>
                  <a:schemeClr val="accent1">
                    <a:lumMod val="60000"/>
                    <a:lumOff val="40000"/>
                  </a:schemeClr>
                </a:solidFill>
                <a:latin typeface="+mn-lt"/>
                <a:ea typeface="+mn-ea"/>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33" name="Text Placeholder 3"/>
          <p:cNvSpPr>
            <a:spLocks noGrp="1"/>
          </p:cNvSpPr>
          <p:nvPr>
            <p:ph type="body" sz="half" idx="2"/>
          </p:nvPr>
        </p:nvSpPr>
        <p:spPr>
          <a:xfrm>
            <a:off x="1154954" y="5029199"/>
            <a:ext cx="9244897" cy="997857"/>
          </a:xfrm>
        </p:spPr>
        <p:txBody>
          <a:bodyPr anchor="ctr">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34" name="Date Placeholder 3"/>
          <p:cNvSpPr>
            <a:spLocks noGrp="1"/>
          </p:cNvSpPr>
          <p:nvPr>
            <p:ph type="dt" sz="half" idx="10"/>
          </p:nvPr>
        </p:nvSpPr>
        <p:spPr/>
        <p:txBody>
          <a:bodyPr/>
          <a:p>
            <a:fld id="{910E72AC-C143-483A-AFA2-9DEC09C7086E}" type="datetimeFigureOut">
              <a:rPr lang="en-US" smtClean="0"/>
            </a:fld>
            <a:endParaRPr lang="en-US"/>
          </a:p>
        </p:txBody>
      </p:sp>
      <p:sp>
        <p:nvSpPr>
          <p:cNvPr id="1048735" name="Footer Placeholder 4"/>
          <p:cNvSpPr>
            <a:spLocks noGrp="1"/>
          </p:cNvSpPr>
          <p:nvPr>
            <p:ph type="ftr" sz="quarter" idx="11"/>
          </p:nvPr>
        </p:nvSpPr>
        <p:spPr/>
        <p:txBody>
          <a:bodyPr/>
          <a:p>
            <a:endParaRPr lang="en-US"/>
          </a:p>
        </p:txBody>
      </p:sp>
      <p:sp>
        <p:nvSpPr>
          <p:cNvPr id="1048736" name="Rectangle 18"/>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37" name="Slide Number Placeholder 5"/>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Name Card">
    <p:spTree>
      <p:nvGrpSpPr>
        <p:cNvPr id="94" name=""/>
        <p:cNvGrpSpPr/>
        <p:nvPr/>
      </p:nvGrpSpPr>
      <p:grpSpPr>
        <a:xfrm>
          <a:off x="0" y="0"/>
          <a:ext cx="0" cy="0"/>
          <a:chOff x="0" y="0"/>
          <a:chExt cx="0" cy="0"/>
        </a:xfrm>
      </p:grpSpPr>
      <p:grpSp>
        <p:nvGrpSpPr>
          <p:cNvPr id="95" name="Group 8"/>
          <p:cNvGrpSpPr/>
          <p:nvPr/>
        </p:nvGrpSpPr>
        <p:grpSpPr>
          <a:xfrm>
            <a:off x="0" y="0"/>
            <a:ext cx="12192000" cy="6858000"/>
            <a:chOff x="0" y="0"/>
            <a:chExt cx="12192000" cy="6858000"/>
          </a:xfrm>
        </p:grpSpPr>
        <p:sp>
          <p:nvSpPr>
            <p:cNvPr id="1048757" name="Rectangle 10"/>
            <p:cNvSpPr/>
            <p:nvPr/>
          </p:nvSpPr>
          <p:spPr>
            <a:xfrm>
              <a:off x="0" y="0"/>
              <a:ext cx="12192000" cy="6858000"/>
            </a:xfrm>
            <a:prstGeom prst="rect"/>
            <a:blipFill>
              <a:blip xmlns:r="http://schemas.openxmlformats.org/officeDocument/2006/relationships" r:embed="rId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758" name="Oval 14"/>
            <p:cNvSpPr/>
            <p:nvPr/>
          </p:nvSpPr>
          <p:spPr>
            <a:xfrm>
              <a:off x="0" y="2667000"/>
              <a:ext cx="4191000" cy="4191000"/>
            </a:xfrm>
            <a:prstGeom prst="ellipse"/>
            <a:gradFill flip="none" rotWithShape="1">
              <a:gsLst>
                <a:gs pos="0">
                  <a:schemeClr val="accent5">
                    <a:alpha val="11000"/>
                  </a:schemeClr>
                </a:gs>
                <a:gs pos="36000">
                  <a:schemeClr val="accent5">
                    <a:alpha val="10000"/>
                  </a:schemeClr>
                </a:gs>
                <a:gs pos="75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59" name="Oval 15"/>
            <p:cNvSpPr/>
            <p:nvPr/>
          </p:nvSpPr>
          <p:spPr>
            <a:xfrm>
              <a:off x="0" y="2895600"/>
              <a:ext cx="2362200" cy="2362200"/>
            </a:xfrm>
            <a:prstGeom prst="ellipse"/>
            <a:gradFill flip="none" rotWithShape="1">
              <a:gsLst>
                <a:gs pos="0">
                  <a:schemeClr val="accent5">
                    <a:alpha val="8000"/>
                  </a:schemeClr>
                </a:gs>
                <a:gs pos="36000">
                  <a:schemeClr val="accent5">
                    <a:alpha val="8000"/>
                  </a:schemeClr>
                </a:gs>
                <a:gs pos="72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60" name="Oval 16"/>
            <p:cNvSpPr/>
            <p:nvPr/>
          </p:nvSpPr>
          <p:spPr>
            <a:xfrm>
              <a:off x="8609012" y="5867400"/>
              <a:ext cx="990600" cy="990600"/>
            </a:xfrm>
            <a:prstGeom prst="ellipse"/>
            <a:gradFill flip="none" rotWithShape="1">
              <a:gsLst>
                <a:gs pos="0">
                  <a:schemeClr val="accent5">
                    <a:alpha val="14000"/>
                  </a:schemeClr>
                </a:gs>
                <a:gs pos="36000">
                  <a:schemeClr val="accent5">
                    <a:alpha val="7000"/>
                  </a:schemeClr>
                </a:gs>
                <a:gs pos="66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61" name="Oval 17"/>
            <p:cNvSpPr/>
            <p:nvPr/>
          </p:nvSpPr>
          <p:spPr>
            <a:xfrm>
              <a:off x="8609012" y="1676400"/>
              <a:ext cx="2819400" cy="2819400"/>
            </a:xfrm>
            <a:prstGeom prst="ellipse"/>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62" name="Oval 18"/>
            <p:cNvSpPr/>
            <p:nvPr/>
          </p:nvSpPr>
          <p:spPr>
            <a:xfrm>
              <a:off x="7999412" y="8464"/>
              <a:ext cx="1600200" cy="1600200"/>
            </a:xfrm>
            <a:prstGeom prst="ellipse"/>
            <a:gradFill flip="none" rotWithShape="1">
              <a:gsLst>
                <a:gs pos="0">
                  <a:schemeClr val="accent5">
                    <a:alpha val="14000"/>
                  </a:schemeClr>
                </a:gs>
                <a:gs pos="36000">
                  <a:schemeClr val="accent5">
                    <a:alpha val="7000"/>
                  </a:schemeClr>
                </a:gs>
                <a:gs pos="73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763" name="Freeform 5"/>
            <p:cNvSpPr/>
            <p:nvPr/>
          </p:nvSpPr>
          <p:spPr bwMode="gray">
            <a:xfrm rot="21010068">
              <a:off x="8490951" y="4193583"/>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764" name="Freeform 5"/>
            <p:cNvSpPr/>
            <p:nvPr/>
          </p:nvSpPr>
          <p:spPr bwMode="gray">
            <a:xfrm>
              <a:off x="455612" y="4241801"/>
              <a:ext cx="11277600" cy="2337161"/>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765"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66" name="Title 1"/>
          <p:cNvSpPr>
            <a:spLocks noGrp="1"/>
          </p:cNvSpPr>
          <p:nvPr>
            <p:ph type="title"/>
          </p:nvPr>
        </p:nvSpPr>
        <p:spPr>
          <a:xfrm>
            <a:off x="1154954" y="2370667"/>
            <a:ext cx="8825660" cy="1822514"/>
          </a:xfrm>
        </p:spPr>
        <p:txBody>
          <a:bodyPr anchor="b"/>
          <a:lstStyle>
            <a:lvl1pPr algn="l">
              <a:defRPr b="0" cap="none" sz="4000"/>
            </a:lvl1pPr>
          </a:lstStyle>
          <a:p>
            <a:r>
              <a:rPr lang="en-US" smtClean="0"/>
              <a:t>Click to edit Master title style</a:t>
            </a:r>
            <a:endParaRPr dirty="0" lang="en-US"/>
          </a:p>
        </p:txBody>
      </p:sp>
      <p:sp>
        <p:nvSpPr>
          <p:cNvPr id="1048767" name="Text Placeholder 2"/>
          <p:cNvSpPr>
            <a:spLocks noGrp="1"/>
          </p:cNvSpPr>
          <p:nvPr>
            <p:ph type="body" idx="1"/>
          </p:nvPr>
        </p:nvSpPr>
        <p:spPr>
          <a:xfrm>
            <a:off x="1154954" y="5024967"/>
            <a:ext cx="8825659" cy="860400"/>
          </a:xfrm>
        </p:spPr>
        <p:txBody>
          <a:bodyPr anchor="t"/>
          <a:lstStyle>
            <a:lvl1pPr algn="l" indent="0" marL="0">
              <a:buNone/>
              <a:defRPr cap="none" sz="2000">
                <a:solidFill>
                  <a:schemeClr val="accent1">
                    <a:lumMod val="60000"/>
                    <a:lumOff val="40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68" name="Date Placeholder 3"/>
          <p:cNvSpPr>
            <a:spLocks noGrp="1"/>
          </p:cNvSpPr>
          <p:nvPr>
            <p:ph type="dt" sz="half" idx="10"/>
          </p:nvPr>
        </p:nvSpPr>
        <p:spPr/>
        <p:txBody>
          <a:bodyPr/>
          <a:p>
            <a:fld id="{910E72AC-C143-483A-AFA2-9DEC09C7086E}" type="datetimeFigureOut">
              <a:rPr lang="en-US" smtClean="0"/>
            </a:fld>
            <a:endParaRPr lang="en-US"/>
          </a:p>
        </p:txBody>
      </p:sp>
      <p:sp>
        <p:nvSpPr>
          <p:cNvPr id="1048769" name="Footer Placeholder 4"/>
          <p:cNvSpPr>
            <a:spLocks noGrp="1"/>
          </p:cNvSpPr>
          <p:nvPr>
            <p:ph type="ftr" sz="quarter" idx="11"/>
          </p:nvPr>
        </p:nvSpPr>
        <p:spPr/>
        <p:txBody>
          <a:bodyPr/>
          <a:p>
            <a:endParaRPr lang="en-US"/>
          </a:p>
        </p:txBody>
      </p:sp>
      <p:sp>
        <p:nvSpPr>
          <p:cNvPr id="1048770" name="Rectangle 13"/>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71" name="Slide Number Placeholder 5"/>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04" name=""/>
        <p:cNvGrpSpPr/>
        <p:nvPr/>
      </p:nvGrpSpPr>
      <p:grpSpPr>
        <a:xfrm>
          <a:off x="0" y="0"/>
          <a:ext cx="0" cy="0"/>
          <a:chOff x="0" y="0"/>
          <a:chExt cx="0" cy="0"/>
        </a:xfrm>
      </p:grpSpPr>
      <p:sp>
        <p:nvSpPr>
          <p:cNvPr id="104883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dirty="0" lang="en-US"/>
          </a:p>
        </p:txBody>
      </p:sp>
      <p:sp>
        <p:nvSpPr>
          <p:cNvPr id="1048833" name="Text Placeholder 2"/>
          <p:cNvSpPr>
            <a:spLocks noGrp="1"/>
          </p:cNvSpPr>
          <p:nvPr>
            <p:ph type="body" idx="1"/>
          </p:nvPr>
        </p:nvSpPr>
        <p:spPr>
          <a:xfrm>
            <a:off x="1154954" y="2603502"/>
            <a:ext cx="3141878" cy="576262"/>
          </a:xfrm>
        </p:spPr>
        <p:txBody>
          <a:bodyPr anchor="b">
            <a:noAutofit/>
          </a:bodyPr>
          <a:lstStyle>
            <a:lvl1pPr indent="0" marL="0">
              <a:buNone/>
              <a:defRPr b="0" sz="2400">
                <a:solidFill>
                  <a:schemeClr val="accent1">
                    <a:lumMod val="60000"/>
                    <a:lumOff val="4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834" name="Text Placeholder 3"/>
          <p:cNvSpPr>
            <a:spLocks noGrp="1"/>
          </p:cNvSpPr>
          <p:nvPr>
            <p:ph type="body" sz="half" idx="15"/>
          </p:nvPr>
        </p:nvSpPr>
        <p:spPr>
          <a:xfrm>
            <a:off x="1154953" y="3179764"/>
            <a:ext cx="3141879" cy="2847293"/>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835" name="Text Placeholder 4"/>
          <p:cNvSpPr>
            <a:spLocks noGrp="1"/>
          </p:cNvSpPr>
          <p:nvPr>
            <p:ph type="body" sz="quarter" idx="3"/>
          </p:nvPr>
        </p:nvSpPr>
        <p:spPr>
          <a:xfrm>
            <a:off x="4512721" y="2603500"/>
            <a:ext cx="3147009" cy="576262"/>
          </a:xfrm>
        </p:spPr>
        <p:txBody>
          <a:bodyPr anchor="b">
            <a:noAutofit/>
          </a:bodyPr>
          <a:lstStyle>
            <a:lvl1pPr indent="0" marL="0">
              <a:buNone/>
              <a:defRPr b="0" sz="2400">
                <a:solidFill>
                  <a:schemeClr val="accent1">
                    <a:lumMod val="60000"/>
                    <a:lumOff val="4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836" name="Text Placeholder 3"/>
          <p:cNvSpPr>
            <a:spLocks noGrp="1"/>
          </p:cNvSpPr>
          <p:nvPr>
            <p:ph type="body" sz="half" idx="16"/>
          </p:nvPr>
        </p:nvSpPr>
        <p:spPr>
          <a:xfrm>
            <a:off x="4512721" y="3179763"/>
            <a:ext cx="3147009" cy="2847293"/>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837" name="Text Placeholder 4"/>
          <p:cNvSpPr>
            <a:spLocks noGrp="1"/>
          </p:cNvSpPr>
          <p:nvPr>
            <p:ph type="body" sz="quarter" idx="13"/>
          </p:nvPr>
        </p:nvSpPr>
        <p:spPr>
          <a:xfrm>
            <a:off x="7888135" y="2603501"/>
            <a:ext cx="3145730" cy="576262"/>
          </a:xfrm>
        </p:spPr>
        <p:txBody>
          <a:bodyPr anchor="b">
            <a:noAutofit/>
          </a:bodyPr>
          <a:lstStyle>
            <a:lvl1pPr indent="0" marL="0">
              <a:buNone/>
              <a:defRPr b="0" sz="2400">
                <a:solidFill>
                  <a:schemeClr val="accent1">
                    <a:lumMod val="60000"/>
                    <a:lumOff val="4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838" name="Text Placeholder 3"/>
          <p:cNvSpPr>
            <a:spLocks noGrp="1"/>
          </p:cNvSpPr>
          <p:nvPr>
            <p:ph type="body" sz="half" idx="17"/>
          </p:nvPr>
        </p:nvSpPr>
        <p:spPr>
          <a:xfrm>
            <a:off x="7888329" y="3179762"/>
            <a:ext cx="3145536" cy="2847293"/>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cxnSp>
        <p:nvCxnSpPr>
          <p:cNvPr id="3145730" name="Straight Connector 16"/>
          <p:cNvCxnSpPr>
            <a:cxnSpLocks/>
          </p:cNvCxnSpPr>
          <p:nvPr/>
        </p:nvCxnSpPr>
        <p:spPr>
          <a:xfrm>
            <a:off x="4403971" y="2569633"/>
            <a:ext cx="0" cy="3492499"/>
          </a:xfrm>
          <a:prstGeom prst="line"/>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17"/>
          <p:cNvCxnSpPr>
            <a:cxnSpLocks/>
          </p:cNvCxnSpPr>
          <p:nvPr/>
        </p:nvCxnSpPr>
        <p:spPr>
          <a:xfrm>
            <a:off x="7772401" y="2569633"/>
            <a:ext cx="0" cy="3492499"/>
          </a:xfrm>
          <a:prstGeom prst="line"/>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1048839" name="Date Placeholder 6"/>
          <p:cNvSpPr>
            <a:spLocks noGrp="1"/>
          </p:cNvSpPr>
          <p:nvPr>
            <p:ph type="dt" sz="half" idx="10"/>
          </p:nvPr>
        </p:nvSpPr>
        <p:spPr/>
        <p:txBody>
          <a:bodyPr/>
          <a:p>
            <a:fld id="{910E72AC-C143-483A-AFA2-9DEC09C7086E}" type="datetimeFigureOut">
              <a:rPr lang="en-US" smtClean="0"/>
            </a:fld>
            <a:endParaRPr lang="en-US"/>
          </a:p>
        </p:txBody>
      </p:sp>
      <p:sp>
        <p:nvSpPr>
          <p:cNvPr id="1048840" name="Footer Placeholder 7"/>
          <p:cNvSpPr>
            <a:spLocks noGrp="1"/>
          </p:cNvSpPr>
          <p:nvPr>
            <p:ph type="ftr" sz="quarter" idx="11"/>
          </p:nvPr>
        </p:nvSpPr>
        <p:spPr/>
        <p:txBody>
          <a:bodyPr/>
          <a:p>
            <a:endParaRPr lang="en-US"/>
          </a:p>
        </p:txBody>
      </p:sp>
      <p:sp>
        <p:nvSpPr>
          <p:cNvPr id="1048841" name="Slide Number Placeholder 8"/>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84" name=""/>
        <p:cNvGrpSpPr/>
        <p:nvPr/>
      </p:nvGrpSpPr>
      <p:grpSpPr>
        <a:xfrm>
          <a:off x="0" y="0"/>
          <a:ext cx="0" cy="0"/>
          <a:chOff x="0" y="0"/>
          <a:chExt cx="0" cy="0"/>
        </a:xfrm>
      </p:grpSpPr>
      <p:sp>
        <p:nvSpPr>
          <p:cNvPr id="1048678"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dirty="0" lang="en-US"/>
          </a:p>
        </p:txBody>
      </p:sp>
      <p:sp>
        <p:nvSpPr>
          <p:cNvPr id="1048679" name="Text Placeholder 2"/>
          <p:cNvSpPr>
            <a:spLocks noGrp="1"/>
          </p:cNvSpPr>
          <p:nvPr>
            <p:ph type="body" idx="1"/>
          </p:nvPr>
        </p:nvSpPr>
        <p:spPr>
          <a:xfrm>
            <a:off x="1154954" y="4532844"/>
            <a:ext cx="3050438" cy="576262"/>
          </a:xfrm>
        </p:spPr>
        <p:txBody>
          <a:bodyPr anchor="b">
            <a:noAutofit/>
          </a:bodyPr>
          <a:lstStyle>
            <a:lvl1pPr indent="0" marL="0">
              <a:buNone/>
              <a:defRPr b="0" sz="2400">
                <a:solidFill>
                  <a:schemeClr val="accent1">
                    <a:lumMod val="60000"/>
                    <a:lumOff val="4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0" name="Picture Placeholder 2"/>
          <p:cNvSpPr>
            <a:spLocks noChangeAspect="1" noGrp="1"/>
          </p:cNvSpPr>
          <p:nvPr>
            <p:ph type="pic" idx="15"/>
          </p:nvPr>
        </p:nvSpPr>
        <p:spPr>
          <a:xfrm>
            <a:off x="1334553" y="2603500"/>
            <a:ext cx="2691242" cy="159151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smtClean="0"/>
              <a:t>Click icon to add picture</a:t>
            </a:r>
            <a:endParaRPr dirty="0" lang="en-US"/>
          </a:p>
        </p:txBody>
      </p:sp>
      <p:sp>
        <p:nvSpPr>
          <p:cNvPr id="1048681" name="Text Placeholder 3"/>
          <p:cNvSpPr>
            <a:spLocks noGrp="1"/>
          </p:cNvSpPr>
          <p:nvPr>
            <p:ph type="body" sz="half" idx="18"/>
          </p:nvPr>
        </p:nvSpPr>
        <p:spPr>
          <a:xfrm>
            <a:off x="1154954" y="5109106"/>
            <a:ext cx="3050438" cy="917952"/>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2" name="Text Placeholder 4"/>
          <p:cNvSpPr>
            <a:spLocks noGrp="1"/>
          </p:cNvSpPr>
          <p:nvPr>
            <p:ph type="body" sz="quarter" idx="3"/>
          </p:nvPr>
        </p:nvSpPr>
        <p:spPr>
          <a:xfrm>
            <a:off x="4568865" y="4532844"/>
            <a:ext cx="3050438" cy="576263"/>
          </a:xfrm>
        </p:spPr>
        <p:txBody>
          <a:bodyPr anchor="b">
            <a:noAutofit/>
          </a:bodyPr>
          <a:lstStyle>
            <a:lvl1pPr indent="0" marL="0">
              <a:buNone/>
              <a:defRPr b="0" sz="2400">
                <a:solidFill>
                  <a:schemeClr val="accent1">
                    <a:lumMod val="60000"/>
                    <a:lumOff val="4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3" name="Picture Placeholder 2"/>
          <p:cNvSpPr>
            <a:spLocks noChangeAspect="1" noGrp="1"/>
          </p:cNvSpPr>
          <p:nvPr>
            <p:ph type="pic" idx="21"/>
          </p:nvPr>
        </p:nvSpPr>
        <p:spPr>
          <a:xfrm>
            <a:off x="4748462" y="2603500"/>
            <a:ext cx="2691243" cy="159151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smtClean="0"/>
              <a:t>Click icon to add picture</a:t>
            </a:r>
            <a:endParaRPr dirty="0" lang="en-US"/>
          </a:p>
        </p:txBody>
      </p:sp>
      <p:sp>
        <p:nvSpPr>
          <p:cNvPr id="1048684" name="Text Placeholder 3"/>
          <p:cNvSpPr>
            <a:spLocks noGrp="1"/>
          </p:cNvSpPr>
          <p:nvPr>
            <p:ph type="body" sz="half" idx="19"/>
          </p:nvPr>
        </p:nvSpPr>
        <p:spPr>
          <a:xfrm>
            <a:off x="4570172" y="5109105"/>
            <a:ext cx="3050438" cy="917952"/>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5" name="Text Placeholder 4"/>
          <p:cNvSpPr>
            <a:spLocks noGrp="1"/>
          </p:cNvSpPr>
          <p:nvPr>
            <p:ph type="body" sz="quarter" idx="13"/>
          </p:nvPr>
        </p:nvSpPr>
        <p:spPr>
          <a:xfrm>
            <a:off x="7982775" y="4532845"/>
            <a:ext cx="3051095" cy="576262"/>
          </a:xfrm>
        </p:spPr>
        <p:txBody>
          <a:bodyPr anchor="b">
            <a:noAutofit/>
          </a:bodyPr>
          <a:lstStyle>
            <a:lvl1pPr indent="0" marL="0">
              <a:buNone/>
              <a:defRPr b="0" sz="2400">
                <a:solidFill>
                  <a:schemeClr val="accent1">
                    <a:lumMod val="60000"/>
                    <a:lumOff val="40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6" name="Picture Placeholder 2"/>
          <p:cNvSpPr>
            <a:spLocks noChangeAspect="1" noGrp="1"/>
          </p:cNvSpPr>
          <p:nvPr>
            <p:ph type="pic" idx="22"/>
          </p:nvPr>
        </p:nvSpPr>
        <p:spPr>
          <a:xfrm>
            <a:off x="8163031" y="2603500"/>
            <a:ext cx="2691242" cy="1591510"/>
          </a:xfrm>
          <a:prstGeom prst="roundRect">
            <a:avLst>
              <a:gd name="adj" fmla="val 1858"/>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smtClean="0"/>
              <a:t>Click icon to add picture</a:t>
            </a:r>
            <a:endParaRPr dirty="0" lang="en-US"/>
          </a:p>
        </p:txBody>
      </p:sp>
      <p:sp>
        <p:nvSpPr>
          <p:cNvPr id="1048687" name="Text Placeholder 3"/>
          <p:cNvSpPr>
            <a:spLocks noGrp="1"/>
          </p:cNvSpPr>
          <p:nvPr>
            <p:ph type="body" sz="half" idx="20"/>
          </p:nvPr>
        </p:nvSpPr>
        <p:spPr>
          <a:xfrm>
            <a:off x="7982775" y="5109104"/>
            <a:ext cx="3051096" cy="917952"/>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cxnSp>
        <p:nvCxnSpPr>
          <p:cNvPr id="3145728" name="Straight Connector 42"/>
          <p:cNvCxnSpPr>
            <a:cxnSpLocks/>
          </p:cNvCxnSpPr>
          <p:nvPr/>
        </p:nvCxnSpPr>
        <p:spPr>
          <a:xfrm>
            <a:off x="4405831" y="2569633"/>
            <a:ext cx="0" cy="3492499"/>
          </a:xfrm>
          <a:prstGeom prst="line"/>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43"/>
          <p:cNvCxnSpPr>
            <a:cxnSpLocks/>
          </p:cNvCxnSpPr>
          <p:nvPr/>
        </p:nvCxnSpPr>
        <p:spPr>
          <a:xfrm>
            <a:off x="7797802" y="2569633"/>
            <a:ext cx="0" cy="3492499"/>
          </a:xfrm>
          <a:prstGeom prst="line"/>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1048688" name="Date Placeholder 6"/>
          <p:cNvSpPr>
            <a:spLocks noGrp="1"/>
          </p:cNvSpPr>
          <p:nvPr>
            <p:ph type="dt" sz="half" idx="10"/>
          </p:nvPr>
        </p:nvSpPr>
        <p:spPr/>
        <p:txBody>
          <a:bodyPr/>
          <a:p>
            <a:fld id="{910E72AC-C143-483A-AFA2-9DEC09C7086E}" type="datetimeFigureOut">
              <a:rPr lang="en-US" smtClean="0"/>
            </a:fld>
            <a:endParaRPr lang="en-US"/>
          </a:p>
        </p:txBody>
      </p:sp>
      <p:sp>
        <p:nvSpPr>
          <p:cNvPr id="1048689" name="Footer Placeholder 7"/>
          <p:cNvSpPr>
            <a:spLocks noGrp="1"/>
          </p:cNvSpPr>
          <p:nvPr>
            <p:ph type="ftr" sz="quarter" idx="11"/>
          </p:nvPr>
        </p:nvSpPr>
        <p:spPr>
          <a:xfrm>
            <a:off x="561111" y="6391838"/>
            <a:ext cx="3644282" cy="304801"/>
          </a:xfrm>
        </p:spPr>
        <p:txBody>
          <a:bodyPr/>
          <a:p>
            <a:endParaRPr lang="en-US"/>
          </a:p>
        </p:txBody>
      </p:sp>
      <p:sp>
        <p:nvSpPr>
          <p:cNvPr id="1048690" name="Slide Number Placeholder 8"/>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88" name=""/>
        <p:cNvGrpSpPr/>
        <p:nvPr/>
      </p:nvGrpSpPr>
      <p:grpSpPr>
        <a:xfrm>
          <a:off x="0" y="0"/>
          <a:ext cx="0" cy="0"/>
          <a:chOff x="0" y="0"/>
          <a:chExt cx="0" cy="0"/>
        </a:xfrm>
      </p:grpSpPr>
      <p:sp>
        <p:nvSpPr>
          <p:cNvPr id="1048715" name="Title 1"/>
          <p:cNvSpPr>
            <a:spLocks noGrp="1"/>
          </p:cNvSpPr>
          <p:nvPr>
            <p:ph type="title"/>
          </p:nvPr>
        </p:nvSpPr>
        <p:spPr>
          <a:xfrm>
            <a:off x="1154954" y="973668"/>
            <a:ext cx="8825659" cy="706964"/>
          </a:xfrm>
        </p:spPr>
        <p:txBody>
          <a:bodyPr/>
          <a:p>
            <a:r>
              <a:rPr lang="en-US" smtClean="0"/>
              <a:t>Click to edit Master title style</a:t>
            </a:r>
            <a:endParaRPr dirty="0" lang="en-US"/>
          </a:p>
        </p:txBody>
      </p:sp>
      <p:sp>
        <p:nvSpPr>
          <p:cNvPr id="1048716" name="Vertical Text Placeholder 2"/>
          <p:cNvSpPr>
            <a:spLocks noGrp="1"/>
          </p:cNvSpPr>
          <p:nvPr>
            <p:ph type="body" orient="vert" idx="1"/>
          </p:nvPr>
        </p:nvSpPr>
        <p:spPr>
          <a:xfrm>
            <a:off x="1154954" y="2603500"/>
            <a:ext cx="8825659" cy="3416300"/>
          </a:xfrm>
        </p:spPr>
        <p:txBody>
          <a:bodyPr anchor="t" anchorCtr="0"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17" name="Date Placeholder 3"/>
          <p:cNvSpPr>
            <a:spLocks noGrp="1"/>
          </p:cNvSpPr>
          <p:nvPr>
            <p:ph type="dt" sz="half" idx="10"/>
          </p:nvPr>
        </p:nvSpPr>
        <p:spPr>
          <a:xfrm>
            <a:off x="10695439" y="6391838"/>
            <a:ext cx="990599" cy="304799"/>
          </a:xfrm>
        </p:spPr>
        <p:txBody>
          <a:bodyPr/>
          <a:p>
            <a:fld id="{910E72AC-C143-483A-AFA2-9DEC09C7086E}" type="datetimeFigureOut">
              <a:rPr lang="en-US" smtClean="0"/>
            </a:fld>
            <a:endParaRPr lang="en-US"/>
          </a:p>
        </p:txBody>
      </p:sp>
      <p:sp>
        <p:nvSpPr>
          <p:cNvPr id="1048718" name="Footer Placeholder 4"/>
          <p:cNvSpPr>
            <a:spLocks noGrp="1"/>
          </p:cNvSpPr>
          <p:nvPr>
            <p:ph type="ftr" sz="quarter" idx="11"/>
          </p:nvPr>
        </p:nvSpPr>
        <p:spPr/>
        <p:txBody>
          <a:bodyPr/>
          <a:p>
            <a:endParaRPr lang="en-US"/>
          </a:p>
        </p:txBody>
      </p:sp>
      <p:sp>
        <p:nvSpPr>
          <p:cNvPr id="1048719" name="Slide Number Placeholder 5"/>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spTree>
      <p:nvGrpSpPr>
        <p:cNvPr id="85" name=""/>
        <p:cNvGrpSpPr/>
        <p:nvPr/>
      </p:nvGrpSpPr>
      <p:grpSpPr>
        <a:xfrm>
          <a:off x="0" y="0"/>
          <a:ext cx="0" cy="0"/>
          <a:chOff x="0" y="0"/>
          <a:chExt cx="0" cy="0"/>
        </a:xfrm>
      </p:grpSpPr>
      <p:grpSp>
        <p:nvGrpSpPr>
          <p:cNvPr id="86" name="Group 8"/>
          <p:cNvGrpSpPr/>
          <p:nvPr/>
        </p:nvGrpSpPr>
        <p:grpSpPr>
          <a:xfrm>
            <a:off x="0" y="0"/>
            <a:ext cx="12192000" cy="6858000"/>
            <a:chOff x="0" y="0"/>
            <a:chExt cx="12192000" cy="6858000"/>
          </a:xfrm>
        </p:grpSpPr>
        <p:sp>
          <p:nvSpPr>
            <p:cNvPr id="1048691" name="Rectangle 11"/>
            <p:cNvSpPr/>
            <p:nvPr/>
          </p:nvSpPr>
          <p:spPr>
            <a:xfrm>
              <a:off x="0" y="0"/>
              <a:ext cx="12192000" cy="6858000"/>
            </a:xfrm>
            <a:prstGeom prst="rect"/>
            <a:blipFill>
              <a:blip xmlns:r="http://schemas.openxmlformats.org/officeDocument/2006/relationships" r:embed="rId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692" name="Oval 14"/>
            <p:cNvSpPr/>
            <p:nvPr/>
          </p:nvSpPr>
          <p:spPr>
            <a:xfrm>
              <a:off x="0" y="2667000"/>
              <a:ext cx="4191000" cy="4191000"/>
            </a:xfrm>
            <a:prstGeom prst="ellipse"/>
            <a:gradFill flip="none" rotWithShape="1">
              <a:gsLst>
                <a:gs pos="0">
                  <a:schemeClr val="accent5">
                    <a:alpha val="11000"/>
                  </a:schemeClr>
                </a:gs>
                <a:gs pos="36000">
                  <a:schemeClr val="accent5">
                    <a:alpha val="10000"/>
                  </a:schemeClr>
                </a:gs>
                <a:gs pos="75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93" name="Oval 15"/>
            <p:cNvSpPr/>
            <p:nvPr/>
          </p:nvSpPr>
          <p:spPr>
            <a:xfrm>
              <a:off x="0" y="2895600"/>
              <a:ext cx="2362200" cy="2362200"/>
            </a:xfrm>
            <a:prstGeom prst="ellipse"/>
            <a:gradFill flip="none" rotWithShape="1">
              <a:gsLst>
                <a:gs pos="0">
                  <a:schemeClr val="accent5">
                    <a:alpha val="8000"/>
                  </a:schemeClr>
                </a:gs>
                <a:gs pos="36000">
                  <a:schemeClr val="accent5">
                    <a:alpha val="8000"/>
                  </a:schemeClr>
                </a:gs>
                <a:gs pos="72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94" name="Oval 17"/>
            <p:cNvSpPr/>
            <p:nvPr/>
          </p:nvSpPr>
          <p:spPr>
            <a:xfrm>
              <a:off x="8609012" y="5867400"/>
              <a:ext cx="990600" cy="990600"/>
            </a:xfrm>
            <a:prstGeom prst="ellipse"/>
            <a:gradFill flip="none" rotWithShape="1">
              <a:gsLst>
                <a:gs pos="0">
                  <a:schemeClr val="accent5">
                    <a:alpha val="14000"/>
                  </a:schemeClr>
                </a:gs>
                <a:gs pos="36000">
                  <a:schemeClr val="accent5">
                    <a:alpha val="7000"/>
                  </a:schemeClr>
                </a:gs>
                <a:gs pos="66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95" name="Oval 18"/>
            <p:cNvSpPr/>
            <p:nvPr/>
          </p:nvSpPr>
          <p:spPr>
            <a:xfrm>
              <a:off x="8609012" y="1676400"/>
              <a:ext cx="2819400" cy="2819400"/>
            </a:xfrm>
            <a:prstGeom prst="ellipse"/>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96" name="Oval 19"/>
            <p:cNvSpPr/>
            <p:nvPr/>
          </p:nvSpPr>
          <p:spPr>
            <a:xfrm>
              <a:off x="7999412" y="8464"/>
              <a:ext cx="1600200" cy="1600200"/>
            </a:xfrm>
            <a:prstGeom prst="ellipse"/>
            <a:gradFill flip="none" rotWithShape="1">
              <a:gsLst>
                <a:gs pos="0">
                  <a:schemeClr val="accent5">
                    <a:alpha val="14000"/>
                  </a:schemeClr>
                </a:gs>
                <a:gs pos="36000">
                  <a:schemeClr val="accent5">
                    <a:alpha val="7000"/>
                  </a:schemeClr>
                </a:gs>
                <a:gs pos="73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697" name="Rectangle 6"/>
            <p:cNvSpPr/>
            <p:nvPr/>
          </p:nvSpPr>
          <p:spPr bwMode="gray">
            <a:xfrm>
              <a:off x="414867" y="402165"/>
              <a:ext cx="6510866" cy="6053670"/>
            </a:xfrm>
            <a:prstGeom prst="rect"/>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48698" name="Freeform 5"/>
            <p:cNvSpPr/>
            <p:nvPr/>
          </p:nvSpPr>
          <p:spPr bwMode="gray">
            <a:xfrm rot="5101749">
              <a:off x="6294738" y="4577737"/>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699" name="Freeform 5"/>
            <p:cNvSpPr/>
            <p:nvPr/>
          </p:nvSpPr>
          <p:spPr bwMode="gray">
            <a:xfrm rot="5400000">
              <a:off x="4449232" y="2801721"/>
              <a:ext cx="6053670" cy="1254558"/>
            </a:xfrm>
            <a:custGeom>
              <a:avLst/>
              <a:ah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8700"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701" name="Vertical Title 1"/>
          <p:cNvSpPr>
            <a:spLocks noGrp="1"/>
          </p:cNvSpPr>
          <p:nvPr>
            <p:ph type="title" orient="vert"/>
          </p:nvPr>
        </p:nvSpPr>
        <p:spPr>
          <a:xfrm>
            <a:off x="8585235" y="1278467"/>
            <a:ext cx="1409965" cy="4748590"/>
          </a:xfrm>
        </p:spPr>
        <p:txBody>
          <a:bodyPr anchor="b" anchorCtr="0" vert="eaVert"/>
          <a:p>
            <a:r>
              <a:rPr lang="en-US" smtClean="0"/>
              <a:t>Click to edit Master title style</a:t>
            </a:r>
            <a:endParaRPr dirty="0" lang="en-US"/>
          </a:p>
        </p:txBody>
      </p:sp>
      <p:sp>
        <p:nvSpPr>
          <p:cNvPr id="1048702" name="Vertical Text Placeholder 2"/>
          <p:cNvSpPr>
            <a:spLocks noGrp="1"/>
          </p:cNvSpPr>
          <p:nvPr>
            <p:ph type="body" orient="vert" idx="1"/>
          </p:nvPr>
        </p:nvSpPr>
        <p:spPr>
          <a:xfrm>
            <a:off x="1154954" y="1278467"/>
            <a:ext cx="6256025" cy="4748590"/>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03" name="Date Placeholder 3"/>
          <p:cNvSpPr>
            <a:spLocks noGrp="1"/>
          </p:cNvSpPr>
          <p:nvPr>
            <p:ph type="dt" sz="half" idx="10"/>
          </p:nvPr>
        </p:nvSpPr>
        <p:spPr>
          <a:xfrm>
            <a:off x="10653104" y="6391838"/>
            <a:ext cx="992135" cy="304799"/>
          </a:xfrm>
        </p:spPr>
        <p:txBody>
          <a:bodyPr/>
          <a:p>
            <a:fld id="{910E72AC-C143-483A-AFA2-9DEC09C7086E}" type="datetimeFigureOut">
              <a:rPr lang="en-US" smtClean="0"/>
            </a:fld>
            <a:endParaRPr lang="en-US"/>
          </a:p>
        </p:txBody>
      </p:sp>
      <p:sp>
        <p:nvSpPr>
          <p:cNvPr id="1048704" name="Footer Placeholder 4"/>
          <p:cNvSpPr>
            <a:spLocks noGrp="1"/>
          </p:cNvSpPr>
          <p:nvPr>
            <p:ph type="ftr" sz="quarter" idx="11"/>
          </p:nvPr>
        </p:nvSpPr>
        <p:spPr/>
        <p:txBody>
          <a:bodyPr/>
          <a:p>
            <a:endParaRPr lang="en-US"/>
          </a:p>
        </p:txBody>
      </p:sp>
      <p:sp>
        <p:nvSpPr>
          <p:cNvPr id="1048705" name="Rectangle 13"/>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06" name="Slide Number Placeholder 5"/>
          <p:cNvSpPr>
            <a:spLocks noGrp="1"/>
          </p:cNvSpPr>
          <p:nvPr>
            <p:ph type="sldNum" sz="quarter" idx="12"/>
          </p:nvPr>
        </p:nvSpPr>
        <p:spPr/>
        <p:txBody>
          <a:bodyPr/>
          <a:p>
            <a:fld id="{B5E707A0-B18F-49AC-9FA9-28A2F94886C2}"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image" Target="../media/image1.jpeg"/><Relationship Id="rId1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grpSp>
        <p:nvGrpSpPr>
          <p:cNvPr id="13" name="Group 7"/>
          <p:cNvGrpSpPr/>
          <p:nvPr/>
        </p:nvGrpSpPr>
        <p:grpSpPr>
          <a:xfrm>
            <a:off x="0" y="0"/>
            <a:ext cx="12192000" cy="6858000"/>
            <a:chOff x="0" y="0"/>
            <a:chExt cx="12192000" cy="6858000"/>
          </a:xfrm>
        </p:grpSpPr>
        <p:sp>
          <p:nvSpPr>
            <p:cNvPr id="1048576" name="Rectangle 6"/>
            <p:cNvSpPr/>
            <p:nvPr/>
          </p:nvSpPr>
          <p:spPr>
            <a:xfrm>
              <a:off x="0" y="0"/>
              <a:ext cx="12192000" cy="6858000"/>
            </a:xfrm>
            <a:prstGeom prst="rect"/>
            <a:blipFill>
              <a:blip xmlns:r="http://schemas.openxmlformats.org/officeDocument/2006/relationships" r:embed="rId18">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48577" name="Oval 12"/>
            <p:cNvSpPr/>
            <p:nvPr/>
          </p:nvSpPr>
          <p:spPr>
            <a:xfrm>
              <a:off x="0" y="2667000"/>
              <a:ext cx="4191000" cy="4191000"/>
            </a:xfrm>
            <a:prstGeom prst="ellipse"/>
            <a:gradFill flip="none" rotWithShape="1">
              <a:gsLst>
                <a:gs pos="0">
                  <a:schemeClr val="accent5">
                    <a:alpha val="11000"/>
                  </a:schemeClr>
                </a:gs>
                <a:gs pos="36000">
                  <a:schemeClr val="accent5">
                    <a:alpha val="10000"/>
                  </a:schemeClr>
                </a:gs>
                <a:gs pos="75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78" name="Oval 14"/>
            <p:cNvSpPr/>
            <p:nvPr/>
          </p:nvSpPr>
          <p:spPr>
            <a:xfrm>
              <a:off x="0" y="2895600"/>
              <a:ext cx="2362200" cy="2362200"/>
            </a:xfrm>
            <a:prstGeom prst="ellipse"/>
            <a:gradFill flip="none" rotWithShape="1">
              <a:gsLst>
                <a:gs pos="0">
                  <a:schemeClr val="accent5">
                    <a:alpha val="8000"/>
                  </a:schemeClr>
                </a:gs>
                <a:gs pos="36000">
                  <a:schemeClr val="accent5">
                    <a:alpha val="8000"/>
                  </a:schemeClr>
                </a:gs>
                <a:gs pos="72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79" name="Oval 17"/>
            <p:cNvSpPr/>
            <p:nvPr/>
          </p:nvSpPr>
          <p:spPr>
            <a:xfrm>
              <a:off x="8609012" y="5867400"/>
              <a:ext cx="990600" cy="990600"/>
            </a:xfrm>
            <a:prstGeom prst="ellipse"/>
            <a:gradFill flip="none" rotWithShape="1">
              <a:gsLst>
                <a:gs pos="0">
                  <a:schemeClr val="accent5">
                    <a:alpha val="14000"/>
                  </a:schemeClr>
                </a:gs>
                <a:gs pos="36000">
                  <a:schemeClr val="accent5">
                    <a:alpha val="7000"/>
                  </a:schemeClr>
                </a:gs>
                <a:gs pos="66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80" name="Oval 15"/>
            <p:cNvSpPr/>
            <p:nvPr/>
          </p:nvSpPr>
          <p:spPr>
            <a:xfrm>
              <a:off x="8609012" y="1676400"/>
              <a:ext cx="2819400" cy="2819400"/>
            </a:xfrm>
            <a:prstGeom prst="ellipse"/>
            <a:gradFill flip="none" rotWithShape="1">
              <a:gsLst>
                <a:gs pos="0">
                  <a:schemeClr val="accent5">
                    <a:alpha val="7000"/>
                  </a:schemeClr>
                </a:gs>
                <a:gs pos="36000">
                  <a:schemeClr val="accent5">
                    <a:alpha val="6000"/>
                  </a:schemeClr>
                </a:gs>
                <a:gs pos="69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81" name="Oval 16"/>
            <p:cNvSpPr/>
            <p:nvPr/>
          </p:nvSpPr>
          <p:spPr>
            <a:xfrm>
              <a:off x="7999412" y="8464"/>
              <a:ext cx="1600200" cy="1600200"/>
            </a:xfrm>
            <a:prstGeom prst="ellipse"/>
            <a:gradFill flip="none" rotWithShape="1">
              <a:gsLst>
                <a:gs pos="0">
                  <a:schemeClr val="accent5">
                    <a:alpha val="14000"/>
                  </a:schemeClr>
                </a:gs>
                <a:gs pos="36000">
                  <a:schemeClr val="accent5">
                    <a:alpha val="7000"/>
                  </a:schemeClr>
                </a:gs>
                <a:gs pos="73000">
                  <a:schemeClr val="accent5">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sp>
          <p:nvSpPr>
            <p:cNvPr id="1048582" name="Freeform 5"/>
            <p:cNvSpPr/>
            <p:nvPr/>
          </p:nvSpPr>
          <p:spPr bwMode="gray">
            <a:xfrm rot="21010068">
              <a:off x="8490951" y="1797517"/>
              <a:ext cx="3299407" cy="440924"/>
            </a:xfrm>
            <a:custGeom>
              <a:avLst/>
              <a:ah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48583" name="Freeform 5"/>
            <p:cNvSpPr/>
            <p:nvPr/>
          </p:nvSpPr>
          <p:spPr bwMode="gray">
            <a:xfrm>
              <a:off x="459506" y="1866405"/>
              <a:ext cx="11277600" cy="4533900"/>
            </a:xfrm>
            <a:custGeom>
              <a:avLst/>
              <a:ah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048584" name="Freeform 5"/>
            <p:cNvSpPr>
              <a:spLocks noEditPoints="1"/>
            </p:cNvSpPr>
            <p:nvPr/>
          </p:nvSpPr>
          <p:spPr bwMode="gray">
            <a:xfrm>
              <a:off x="0" y="1587"/>
              <a:ext cx="12192000" cy="6856413"/>
            </a:xfrm>
            <a:custGeom>
              <a:avLst/>
              <a:ah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48585" name="Title Placeholder 1"/>
          <p:cNvSpPr>
            <a:spLocks noGrp="1"/>
          </p:cNvSpPr>
          <p:nvPr>
            <p:ph type="title"/>
          </p:nvPr>
        </p:nvSpPr>
        <p:spPr bwMode="gray">
          <a:xfrm>
            <a:off x="1154954" y="973668"/>
            <a:ext cx="8761413" cy="706964"/>
          </a:xfrm>
          <a:prstGeom prst="rect"/>
        </p:spPr>
        <p:txBody>
          <a:bodyPr anchor="ctr" bIns="45720" lIns="91440" rIns="91440" rtlCol="0" tIns="45720" vert="horz">
            <a:noAutofit/>
          </a:bodyPr>
          <a:p>
            <a:r>
              <a:rPr lang="en-US" smtClean="0"/>
              <a:t>Click to edit Master title style</a:t>
            </a:r>
            <a:endParaRPr dirty="0" lang="en-US"/>
          </a:p>
        </p:txBody>
      </p:sp>
      <p:sp>
        <p:nvSpPr>
          <p:cNvPr id="1048586" name="Text Placeholder 2"/>
          <p:cNvSpPr>
            <a:spLocks noGrp="1"/>
          </p:cNvSpPr>
          <p:nvPr>
            <p:ph type="body" idx="1"/>
          </p:nvPr>
        </p:nvSpPr>
        <p:spPr>
          <a:xfrm>
            <a:off x="1154954" y="2603500"/>
            <a:ext cx="8761413" cy="34163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87" name="Date Placeholder 3"/>
          <p:cNvSpPr>
            <a:spLocks noGrp="1"/>
          </p:cNvSpPr>
          <p:nvPr>
            <p:ph type="dt" sz="half" idx="2"/>
          </p:nvPr>
        </p:nvSpPr>
        <p:spPr>
          <a:xfrm>
            <a:off x="10653104" y="6391838"/>
            <a:ext cx="990599" cy="304799"/>
          </a:xfrm>
          <a:prstGeom prst="rect"/>
        </p:spPr>
        <p:txBody>
          <a:bodyPr anchor="ctr" bIns="45720" lIns="91440" rIns="91440" rtlCol="0" tIns="45720" vert="horz"/>
          <a:lstStyle>
            <a:lvl1pPr algn="r">
              <a:defRPr b="1" sz="1000" i="0">
                <a:solidFill>
                  <a:schemeClr val="accent1"/>
                </a:solidFill>
              </a:defRPr>
            </a:lvl1pPr>
          </a:lstStyle>
          <a:p>
            <a:fld id="{910E72AC-C143-483A-AFA2-9DEC09C7086E}" type="datetimeFigureOut">
              <a:rPr lang="en-US" smtClean="0"/>
            </a:fld>
            <a:endParaRPr lang="en-US"/>
          </a:p>
        </p:txBody>
      </p:sp>
      <p:sp>
        <p:nvSpPr>
          <p:cNvPr id="1048588" name="Footer Placeholder 4"/>
          <p:cNvSpPr>
            <a:spLocks noGrp="1"/>
          </p:cNvSpPr>
          <p:nvPr>
            <p:ph type="ftr" sz="quarter" idx="3"/>
          </p:nvPr>
        </p:nvSpPr>
        <p:spPr>
          <a:xfrm>
            <a:off x="561110" y="6391838"/>
            <a:ext cx="3859795" cy="304801"/>
          </a:xfrm>
          <a:prstGeom prst="rect"/>
        </p:spPr>
        <p:txBody>
          <a:bodyPr anchor="ctr" bIns="45720" lIns="91440" rIns="91440" rtlCol="0" tIns="45720" vert="horz"/>
          <a:lstStyle>
            <a:lvl1pPr algn="l">
              <a:defRPr b="1" sz="1000" i="0">
                <a:solidFill>
                  <a:schemeClr val="accent1"/>
                </a:solidFill>
              </a:defRPr>
            </a:lvl1pPr>
          </a:lstStyle>
          <a:p>
            <a:endParaRPr lang="en-US"/>
          </a:p>
        </p:txBody>
      </p:sp>
      <p:sp>
        <p:nvSpPr>
          <p:cNvPr id="1048589" name="Rectangle 20"/>
          <p:cNvSpPr/>
          <p:nvPr/>
        </p:nvSpPr>
        <p:spPr>
          <a:xfrm>
            <a:off x="10437812" y="0"/>
            <a:ext cx="685800" cy="1143000"/>
          </a:xfrm>
          <a:prstGeom prst="rect"/>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590" name="Slide Number Placeholder 5"/>
          <p:cNvSpPr>
            <a:spLocks noGrp="1"/>
          </p:cNvSpPr>
          <p:nvPr>
            <p:ph type="sldNum" sz="quarter" idx="4"/>
          </p:nvPr>
        </p:nvSpPr>
        <p:spPr bwMode="gray">
          <a:xfrm>
            <a:off x="10352540" y="295729"/>
            <a:ext cx="838199" cy="767687"/>
          </a:xfrm>
          <a:prstGeom prst="rect"/>
        </p:spPr>
        <p:txBody>
          <a:bodyPr anchor="b" bIns="45720" lIns="91440" rIns="91440" rtlCol="0" tIns="45720" vert="horz"/>
          <a:lstStyle>
            <a:lvl1pPr algn="ctr">
              <a:defRPr b="0" sz="2800" i="0">
                <a:solidFill>
                  <a:schemeClr val="bg1"/>
                </a:solidFill>
              </a:defRPr>
            </a:lvl1pPr>
          </a:lstStyle>
          <a:p>
            <a:fld id="{B5E707A0-B18F-49AC-9FA9-28A2F94886C2}" type="slidenum">
              <a:rPr lang="en-US" smtClean="0"/>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eaLnBrk="1" hangingPunct="1" latinLnBrk="0" rtl="0">
        <a:spcBef>
          <a:spcPct val="0"/>
        </a:spcBef>
        <a:buNone/>
        <a:defRPr b="0" sz="360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342900" latinLnBrk="0" marL="342900" rtl="0">
        <a:spcBef>
          <a:spcPts val="1000"/>
        </a:spcBef>
        <a:spcAft>
          <a:spcPts val="0"/>
        </a:spcAft>
        <a:buClr>
          <a:schemeClr val="accent1"/>
        </a:buClr>
        <a:buSzPct val="80000"/>
        <a:buFont typeface="Wingdings 3" charset="2"/>
        <a:buChar char=""/>
        <a:defRPr b="0" sz="1800" i="0" kern="1200">
          <a:solidFill>
            <a:schemeClr val="tx1">
              <a:lumMod val="75000"/>
              <a:lumOff val="25000"/>
            </a:schemeClr>
          </a:solidFill>
          <a:latin typeface="+mn-lt"/>
          <a:ea typeface="+mn-ea"/>
          <a:cs typeface="+mn-cs"/>
        </a:defRPr>
      </a:lvl1pPr>
      <a:lvl2pPr algn="l" defTabSz="457200" eaLnBrk="1" hangingPunct="1" indent="-285750" latinLnBrk="0" marL="742950" rtl="0">
        <a:spcBef>
          <a:spcPts val="1000"/>
        </a:spcBef>
        <a:spcAft>
          <a:spcPts val="0"/>
        </a:spcAft>
        <a:buClr>
          <a:schemeClr val="accent1"/>
        </a:buClr>
        <a:buSzPct val="80000"/>
        <a:buFont typeface="Wingdings 3" charset="2"/>
        <a:buChar char=""/>
        <a:defRPr b="0" sz="1600" i="0" kern="1200">
          <a:solidFill>
            <a:schemeClr val="tx1">
              <a:lumMod val="75000"/>
              <a:lumOff val="25000"/>
            </a:schemeClr>
          </a:solidFill>
          <a:latin typeface="+mn-lt"/>
          <a:ea typeface="+mn-ea"/>
          <a:cs typeface="+mn-cs"/>
        </a:defRPr>
      </a:lvl2pPr>
      <a:lvl3pPr algn="l" defTabSz="457200" eaLnBrk="1" hangingPunct="1" indent="-228600" latinLnBrk="0" marL="1143000" rtl="0">
        <a:spcBef>
          <a:spcPts val="1000"/>
        </a:spcBef>
        <a:spcAft>
          <a:spcPts val="0"/>
        </a:spcAft>
        <a:buClr>
          <a:schemeClr val="accent1"/>
        </a:buClr>
        <a:buSzPct val="80000"/>
        <a:buFont typeface="Wingdings 3" charset="2"/>
        <a:buChar char=""/>
        <a:defRPr b="0" sz="1400" i="0" kern="1200">
          <a:solidFill>
            <a:schemeClr val="tx1">
              <a:lumMod val="75000"/>
              <a:lumOff val="25000"/>
            </a:schemeClr>
          </a:solidFill>
          <a:latin typeface="+mn-lt"/>
          <a:ea typeface="+mn-ea"/>
          <a:cs typeface="+mn-cs"/>
        </a:defRPr>
      </a:lvl3pPr>
      <a:lvl4pPr algn="l" defTabSz="457200" eaLnBrk="1" hangingPunct="1" indent="-228600" latinLnBrk="0" marL="16002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4pPr>
      <a:lvl5pPr algn="l" defTabSz="457200" eaLnBrk="1" hangingPunct="1" indent="-228600" latinLnBrk="0" marL="20574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5pPr>
      <a:lvl6pPr algn="l" defTabSz="457200" eaLnBrk="1" hangingPunct="1" indent="-228600" latinLnBrk="0" marL="25146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6pPr>
      <a:lvl7pPr algn="l" defTabSz="457200" eaLnBrk="1" hangingPunct="1" indent="-228600" latinLnBrk="0" marL="29718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7pPr>
      <a:lvl8pPr algn="l" defTabSz="457200" eaLnBrk="1" hangingPunct="1" indent="-228600" latinLnBrk="0" marL="34290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8pPr>
      <a:lvl9pPr algn="l" defTabSz="457200" eaLnBrk="1" hangingPunct="1" indent="-228600" latinLnBrk="0" marL="3886200" rtl="0">
        <a:spcBef>
          <a:spcPts val="1000"/>
        </a:spcBef>
        <a:spcAft>
          <a:spcPts val="0"/>
        </a:spcAft>
        <a:buClr>
          <a:schemeClr val="accent1"/>
        </a:buClr>
        <a:buSzPct val="80000"/>
        <a:buFont typeface="Wingdings 3" charset="2"/>
        <a:buChar char=""/>
        <a:defRPr b="0" sz="1200" i="0" kern="1200">
          <a:solidFill>
            <a:schemeClr val="tx1">
              <a:lumMod val="75000"/>
              <a:lumOff val="25000"/>
            </a:schemeClr>
          </a:solidFill>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9" name="Title 1"/>
          <p:cNvSpPr>
            <a:spLocks noGrp="1"/>
          </p:cNvSpPr>
          <p:nvPr>
            <p:ph type="ctrTitle"/>
          </p:nvPr>
        </p:nvSpPr>
        <p:spPr/>
        <p:txBody>
          <a:bodyPr>
            <a:normAutofit/>
          </a:bodyPr>
          <a:p>
            <a:r>
              <a:rPr dirty="0" lang="en-US" smtClean="0">
                <a:latin typeface="Times New Roman" panose="02020603050405020304" pitchFamily="18" charset="0"/>
                <a:cs typeface="Times New Roman" panose="02020603050405020304" pitchFamily="18" charset="0"/>
              </a:rPr>
              <a:t>HUMAN RESOURCE MANAGEMENT AND DEVELOPMENT </a:t>
            </a:r>
            <a:endParaRPr dirty="0" lang="en-US">
              <a:latin typeface="Times New Roman" panose="02020603050405020304" pitchFamily="18" charset="0"/>
              <a:cs typeface="Times New Roman" panose="02020603050405020304" pitchFamily="18" charset="0"/>
            </a:endParaRPr>
          </a:p>
        </p:txBody>
      </p:sp>
      <p:sp>
        <p:nvSpPr>
          <p:cNvPr id="1048600" name="Subtitle 2"/>
          <p:cNvSpPr>
            <a:spLocks noGrp="1"/>
          </p:cNvSpPr>
          <p:nvPr>
            <p:ph type="subTitle" idx="1"/>
          </p:nvPr>
        </p:nvSpPr>
        <p:spPr/>
        <p:txBody>
          <a:bodyPr>
            <a:normAutofit/>
          </a:bodyPr>
          <a:p>
            <a:r>
              <a:rPr dirty="0" sz="3200" lang="en-US" smtClean="0">
                <a:latin typeface="Times New Roman" panose="02020603050405020304" pitchFamily="18" charset="0"/>
                <a:cs typeface="Times New Roman" panose="02020603050405020304" pitchFamily="18" charset="0"/>
              </a:rPr>
              <a:t>THEMES </a:t>
            </a:r>
            <a:endParaRPr dirty="0" sz="320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6"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SCOPE OF HRM</a:t>
            </a:r>
            <a:endParaRPr dirty="0" lang="en-US">
              <a:latin typeface="Times New Roman" panose="02020603050405020304" pitchFamily="18" charset="0"/>
              <a:cs typeface="Times New Roman" panose="02020603050405020304" pitchFamily="18" charset="0"/>
            </a:endParaRPr>
          </a:p>
        </p:txBody>
      </p:sp>
      <p:sp>
        <p:nvSpPr>
          <p:cNvPr id="1048607" name="Content Placeholder 2"/>
          <p:cNvSpPr>
            <a:spLocks noGrp="1"/>
          </p:cNvSpPr>
          <p:nvPr>
            <p:ph idx="1"/>
          </p:nvPr>
        </p:nvSpPr>
        <p:spPr/>
        <p:txBody>
          <a:bodyPr/>
          <a:p>
            <a:r>
              <a:rPr dirty="0" lang="en-US" smtClean="0">
                <a:latin typeface="Times New Roman" panose="02020603050405020304" pitchFamily="18" charset="0"/>
                <a:cs typeface="Times New Roman" panose="02020603050405020304" pitchFamily="18" charset="0"/>
              </a:rPr>
              <a:t>Human resource planning</a:t>
            </a:r>
          </a:p>
          <a:p>
            <a:r>
              <a:rPr dirty="0" lang="en-US" smtClean="0">
                <a:latin typeface="Times New Roman" panose="02020603050405020304" pitchFamily="18" charset="0"/>
                <a:cs typeface="Times New Roman" panose="02020603050405020304" pitchFamily="18" charset="0"/>
              </a:rPr>
              <a:t>Staff selection and criteria</a:t>
            </a:r>
          </a:p>
          <a:p>
            <a:r>
              <a:rPr dirty="0" lang="en-US" smtClean="0">
                <a:latin typeface="Times New Roman" panose="02020603050405020304" pitchFamily="18" charset="0"/>
                <a:cs typeface="Times New Roman" panose="02020603050405020304" pitchFamily="18" charset="0"/>
              </a:rPr>
              <a:t>Development and training</a:t>
            </a:r>
          </a:p>
          <a:p>
            <a:r>
              <a:rPr dirty="0" lang="en-US" smtClean="0">
                <a:latin typeface="Times New Roman" panose="02020603050405020304" pitchFamily="18" charset="0"/>
                <a:cs typeface="Times New Roman" panose="02020603050405020304" pitchFamily="18" charset="0"/>
              </a:rPr>
              <a:t>The development of an organization</a:t>
            </a:r>
          </a:p>
          <a:p>
            <a:r>
              <a:rPr dirty="0" lang="en-US" smtClean="0">
                <a:latin typeface="Times New Roman" panose="02020603050405020304" pitchFamily="18" charset="0"/>
                <a:cs typeface="Times New Roman" panose="02020603050405020304" pitchFamily="18" charset="0"/>
              </a:rPr>
              <a:t>Compensation and the benefits</a:t>
            </a:r>
          </a:p>
          <a:p>
            <a:r>
              <a:rPr dirty="0" lang="en-US" smtClean="0">
                <a:latin typeface="Times New Roman" panose="02020603050405020304" pitchFamily="18" charset="0"/>
                <a:cs typeface="Times New Roman" panose="02020603050405020304" pitchFamily="18" charset="0"/>
              </a:rPr>
              <a:t>Union relations</a:t>
            </a:r>
          </a:p>
          <a:p>
            <a:r>
              <a:rPr dirty="0" lang="en-US" smtClean="0">
                <a:latin typeface="Times New Roman" panose="02020603050405020304" pitchFamily="18" charset="0"/>
                <a:cs typeface="Times New Roman" panose="02020603050405020304" pitchFamily="18" charset="0"/>
              </a:rPr>
              <a:t> </a:t>
            </a:r>
            <a:r>
              <a:rPr dirty="0" lang="en-US" smtClean="0">
                <a:latin typeface="Times New Roman" panose="02020603050405020304" pitchFamily="18" charset="0"/>
                <a:cs typeface="Times New Roman" panose="02020603050405020304" pitchFamily="18" charset="0"/>
              </a:rPr>
              <a:t>Assistance </a:t>
            </a:r>
            <a:r>
              <a:rPr dirty="0" lang="en-US" smtClean="0">
                <a:latin typeface="Times New Roman" panose="02020603050405020304" pitchFamily="18" charset="0"/>
                <a:cs typeface="Times New Roman" panose="02020603050405020304" pitchFamily="18" charset="0"/>
              </a:rPr>
              <a:t>of employees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1"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EVOLUTION OF HRM</a:t>
            </a:r>
            <a:endParaRPr dirty="0" lang="en-US">
              <a:latin typeface="Times New Roman" panose="02020603050405020304" pitchFamily="18" charset="0"/>
              <a:cs typeface="Times New Roman" panose="02020603050405020304" pitchFamily="18" charset="0"/>
            </a:endParaRPr>
          </a:p>
        </p:txBody>
      </p:sp>
      <p:sp>
        <p:nvSpPr>
          <p:cNvPr id="1048612"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HR often has involved in administrative and compliance roles</a:t>
            </a:r>
          </a:p>
          <a:p>
            <a:pPr>
              <a:lnSpc>
                <a:spcPct val="150000"/>
              </a:lnSpc>
            </a:pPr>
            <a:r>
              <a:rPr dirty="0" lang="en-US" smtClean="0">
                <a:latin typeface="Times New Roman" panose="02020603050405020304" pitchFamily="18" charset="0"/>
                <a:cs typeface="Times New Roman" panose="02020603050405020304" pitchFamily="18" charset="0"/>
              </a:rPr>
              <a:t>Globalization has changed this mindset</a:t>
            </a:r>
          </a:p>
          <a:p>
            <a:pPr>
              <a:lnSpc>
                <a:spcPct val="150000"/>
              </a:lnSpc>
            </a:pPr>
            <a:r>
              <a:rPr dirty="0" lang="en-US" smtClean="0">
                <a:latin typeface="Times New Roman" panose="02020603050405020304" pitchFamily="18" charset="0"/>
                <a:cs typeface="Times New Roman" panose="02020603050405020304" pitchFamily="18" charset="0"/>
              </a:rPr>
              <a:t>Strategic management of human resource is now the new approach</a:t>
            </a:r>
          </a:p>
          <a:p>
            <a:pPr>
              <a:lnSpc>
                <a:spcPct val="150000"/>
              </a:lnSpc>
            </a:pPr>
            <a:r>
              <a:rPr dirty="0" lang="en-US" smtClean="0">
                <a:latin typeface="Times New Roman" panose="02020603050405020304" pitchFamily="18" charset="0"/>
                <a:cs typeface="Times New Roman" panose="02020603050405020304" pitchFamily="18" charset="0"/>
              </a:rPr>
              <a:t>HR is being viewed as a crucial factor in promoting competitiveness and performance in an organization</a:t>
            </a:r>
          </a:p>
          <a:p>
            <a:pPr indent="0" marL="0">
              <a:lnSpc>
                <a:spcPct val="150000"/>
              </a:lnSpc>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6"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PRINCIPLES OF HRM </a:t>
            </a:r>
            <a:endParaRPr dirty="0" lang="en-US">
              <a:latin typeface="Times New Roman" panose="02020603050405020304" pitchFamily="18" charset="0"/>
              <a:cs typeface="Times New Roman" panose="02020603050405020304" pitchFamily="18" charset="0"/>
            </a:endParaRPr>
          </a:p>
        </p:txBody>
      </p:sp>
      <p:sp>
        <p:nvSpPr>
          <p:cNvPr id="1048617" name="Content Placeholder 2"/>
          <p:cNvSpPr>
            <a:spLocks noGrp="1"/>
          </p:cNvSpPr>
          <p:nvPr>
            <p:ph idx="1"/>
          </p:nvPr>
        </p:nvSpPr>
        <p:spPr/>
        <p:txBody>
          <a:bodyPr/>
          <a:p>
            <a:r>
              <a:rPr dirty="0" lang="en-US" smtClean="0">
                <a:latin typeface="Times New Roman" panose="02020603050405020304" pitchFamily="18" charset="0"/>
                <a:cs typeface="Times New Roman" panose="02020603050405020304" pitchFamily="18" charset="0"/>
              </a:rPr>
              <a:t>Paramount principle is recognizing that human resources are important assets of an organization</a:t>
            </a:r>
          </a:p>
          <a:p>
            <a:r>
              <a:rPr dirty="0" lang="en-US" smtClean="0">
                <a:latin typeface="Times New Roman" panose="02020603050405020304" pitchFamily="18" charset="0"/>
                <a:cs typeface="Times New Roman" panose="02020603050405020304" pitchFamily="18" charset="0"/>
              </a:rPr>
              <a:t>Michael Armstrong states another principle</a:t>
            </a:r>
          </a:p>
          <a:p>
            <a:r>
              <a:rPr dirty="0" lang="en-US" smtClean="0">
                <a:latin typeface="Times New Roman" panose="02020603050405020304" pitchFamily="18" charset="0"/>
                <a:cs typeface="Times New Roman" panose="02020603050405020304" pitchFamily="18" charset="0"/>
              </a:rPr>
              <a:t>States that the success of a business “can be achieved if  the personnel policies and procedures of the enterprise are closely linked with achieving corporate objectives and strategic plans</a:t>
            </a:r>
          </a:p>
          <a:p>
            <a:r>
              <a:rPr dirty="0" lang="en-US" smtClean="0">
                <a:latin typeface="Times New Roman" panose="02020603050405020304" pitchFamily="18" charset="0"/>
                <a:cs typeface="Times New Roman" panose="02020603050405020304" pitchFamily="18" charset="0"/>
              </a:rPr>
              <a:t>They at maintaining the culture of an organization  </a:t>
            </a:r>
          </a:p>
          <a:p>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1"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OBJECTIVES OF HRM</a:t>
            </a:r>
            <a:endParaRPr dirty="0" lang="en-US">
              <a:latin typeface="Times New Roman" panose="02020603050405020304" pitchFamily="18" charset="0"/>
              <a:cs typeface="Times New Roman" panose="02020603050405020304" pitchFamily="18" charset="0"/>
            </a:endParaRPr>
          </a:p>
        </p:txBody>
      </p:sp>
      <p:sp>
        <p:nvSpPr>
          <p:cNvPr id="1048622"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Ensure the availability of a workforce that are competent and willing to foster an organization</a:t>
            </a:r>
          </a:p>
          <a:p>
            <a:pPr>
              <a:lnSpc>
                <a:spcPct val="150000"/>
              </a:lnSpc>
            </a:pPr>
            <a:r>
              <a:rPr dirty="0" lang="en-US" smtClean="0">
                <a:latin typeface="Times New Roman" panose="02020603050405020304" pitchFamily="18" charset="0"/>
                <a:cs typeface="Times New Roman" panose="02020603050405020304" pitchFamily="18" charset="0"/>
              </a:rPr>
              <a:t>The objectives are shaped into four </a:t>
            </a:r>
          </a:p>
          <a:p>
            <a:pPr>
              <a:lnSpc>
                <a:spcPct val="150000"/>
              </a:lnSpc>
            </a:pPr>
            <a:r>
              <a:rPr dirty="0" lang="en-US" smtClean="0">
                <a:latin typeface="Times New Roman" panose="02020603050405020304" pitchFamily="18" charset="0"/>
                <a:cs typeface="Times New Roman" panose="02020603050405020304" pitchFamily="18" charset="0"/>
              </a:rPr>
              <a:t>Societal, organizational, personal and functional</a:t>
            </a:r>
          </a:p>
          <a:p>
            <a:pPr>
              <a:lnSpc>
                <a:spcPct val="150000"/>
              </a:lnSpc>
            </a:pPr>
            <a:r>
              <a:rPr dirty="0" lang="en-US" smtClean="0">
                <a:latin typeface="Times New Roman" panose="02020603050405020304" pitchFamily="18" charset="0"/>
                <a:cs typeface="Times New Roman" panose="02020603050405020304" pitchFamily="18" charset="0"/>
              </a:rPr>
              <a:t>All aim at the success of an organization</a:t>
            </a:r>
          </a:p>
          <a:p>
            <a:pPr>
              <a:lnSpc>
                <a:spcPct val="150000"/>
              </a:lnSpc>
            </a:pPr>
            <a:endParaRPr dirty="0" lang="en-US" smtClean="0">
              <a:latin typeface="Times New Roman" panose="02020603050405020304" pitchFamily="18" charset="0"/>
              <a:cs typeface="Times New Roman" panose="02020603050405020304" pitchFamily="18" charset="0"/>
            </a:endParaRPr>
          </a:p>
          <a:p>
            <a:pPr>
              <a:lnSpc>
                <a:spcPct val="150000"/>
              </a:lnSpc>
            </a:pP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26"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HRM STRUCTURE</a:t>
            </a:r>
            <a:endParaRPr dirty="0" lang="en-US">
              <a:latin typeface="Times New Roman" panose="02020603050405020304" pitchFamily="18" charset="0"/>
              <a:cs typeface="Times New Roman" panose="02020603050405020304" pitchFamily="18" charset="0"/>
            </a:endParaRPr>
          </a:p>
        </p:txBody>
      </p:sp>
      <p:sp>
        <p:nvSpPr>
          <p:cNvPr id="1048627"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HRM responsibilities are divided into three areas</a:t>
            </a:r>
          </a:p>
          <a:p>
            <a:pPr>
              <a:lnSpc>
                <a:spcPct val="150000"/>
              </a:lnSpc>
            </a:pPr>
            <a:r>
              <a:rPr dirty="0" lang="en-US" smtClean="0">
                <a:latin typeface="Times New Roman" panose="02020603050405020304" pitchFamily="18" charset="0"/>
                <a:cs typeface="Times New Roman" panose="02020603050405020304" pitchFamily="18" charset="0"/>
              </a:rPr>
              <a:t>Individual organizational career, organizational development, and responsibility of managing career development</a:t>
            </a:r>
          </a:p>
          <a:p>
            <a:pPr>
              <a:lnSpc>
                <a:spcPct val="150000"/>
              </a:lnSpc>
            </a:pPr>
            <a:r>
              <a:rPr dirty="0" lang="en-US" smtClean="0">
                <a:latin typeface="Times New Roman" panose="02020603050405020304" pitchFamily="18" charset="0"/>
                <a:cs typeface="Times New Roman" panose="02020603050405020304" pitchFamily="18" charset="0"/>
              </a:rPr>
              <a:t>They all play a fundamental role in nurturing an organization</a:t>
            </a:r>
          </a:p>
          <a:p>
            <a:pPr>
              <a:lnSpc>
                <a:spcPct val="150000"/>
              </a:lnSpc>
            </a:pPr>
            <a:r>
              <a:rPr dirty="0" lang="en-US" smtClean="0">
                <a:latin typeface="Times New Roman" panose="02020603050405020304" pitchFamily="18" charset="0"/>
                <a:cs typeface="Times New Roman" panose="02020603050405020304" pitchFamily="18" charset="0"/>
              </a:rPr>
              <a:t>The structure also aimed at promoting the culture of an organization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31"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INDIVIDUAL ORGANIZATION AND CAREER</a:t>
            </a:r>
            <a:endParaRPr dirty="0" lang="en-US">
              <a:latin typeface="Times New Roman" panose="02020603050405020304" pitchFamily="18" charset="0"/>
              <a:cs typeface="Times New Roman" panose="02020603050405020304" pitchFamily="18" charset="0"/>
            </a:endParaRPr>
          </a:p>
        </p:txBody>
      </p:sp>
      <p:sp>
        <p:nvSpPr>
          <p:cNvPr id="1048632"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Entails helping employees identify their strengths and weakness</a:t>
            </a:r>
          </a:p>
          <a:p>
            <a:pPr>
              <a:lnSpc>
                <a:spcPct val="150000"/>
              </a:lnSpc>
            </a:pPr>
            <a:r>
              <a:rPr dirty="0" lang="en-US" smtClean="0">
                <a:latin typeface="Times New Roman" panose="02020603050405020304" pitchFamily="18" charset="0"/>
                <a:cs typeface="Times New Roman" panose="02020603050405020304" pitchFamily="18" charset="0"/>
              </a:rPr>
              <a:t>Also helps them to change their shortcomings</a:t>
            </a:r>
          </a:p>
          <a:p>
            <a:pPr>
              <a:lnSpc>
                <a:spcPct val="150000"/>
              </a:lnSpc>
            </a:pPr>
            <a:r>
              <a:rPr dirty="0" lang="en-US" smtClean="0">
                <a:latin typeface="Times New Roman" panose="02020603050405020304" pitchFamily="18" charset="0"/>
                <a:cs typeface="Times New Roman" panose="02020603050405020304" pitchFamily="18" charset="0"/>
              </a:rPr>
              <a:t>Also helps bring the best contribution to the organization</a:t>
            </a:r>
          </a:p>
          <a:p>
            <a:pPr>
              <a:lnSpc>
                <a:spcPct val="150000"/>
              </a:lnSpc>
            </a:pPr>
            <a:r>
              <a:rPr dirty="0" lang="en-US" smtClean="0">
                <a:latin typeface="Times New Roman" panose="02020603050405020304" pitchFamily="18" charset="0"/>
                <a:cs typeface="Times New Roman" panose="02020603050405020304" pitchFamily="18" charset="0"/>
              </a:rPr>
              <a:t>The duties are carried out in a variety of activities</a:t>
            </a:r>
          </a:p>
          <a:p>
            <a:pPr>
              <a:lnSpc>
                <a:spcPct val="150000"/>
              </a:lnSpc>
            </a:pPr>
            <a:r>
              <a:rPr dirty="0" lang="en-US" smtClean="0">
                <a:latin typeface="Times New Roman" panose="02020603050405020304" pitchFamily="18" charset="0"/>
                <a:cs typeface="Times New Roman" panose="02020603050405020304" pitchFamily="18" charset="0"/>
              </a:rPr>
              <a:t>They include: performance reviews, training and testing</a:t>
            </a:r>
          </a:p>
          <a:p>
            <a:pPr>
              <a:lnSpc>
                <a:spcPct val="150000"/>
              </a:lnSpc>
            </a:pP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36"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ORGANIZATIONAL DEVELOPMENT</a:t>
            </a:r>
            <a:endParaRPr dirty="0" lang="en-US">
              <a:latin typeface="Times New Roman" panose="02020603050405020304" pitchFamily="18" charset="0"/>
              <a:cs typeface="Times New Roman" panose="02020603050405020304" pitchFamily="18" charset="0"/>
            </a:endParaRPr>
          </a:p>
        </p:txBody>
      </p:sp>
      <p:sp>
        <p:nvSpPr>
          <p:cNvPr id="1048637"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Focuses on promoting a successful team that utilizes the human resources for  better output</a:t>
            </a:r>
          </a:p>
          <a:p>
            <a:pPr>
              <a:lnSpc>
                <a:spcPct val="150000"/>
              </a:lnSpc>
            </a:pPr>
            <a:r>
              <a:rPr dirty="0" lang="en-US" smtClean="0">
                <a:latin typeface="Times New Roman" panose="02020603050405020304" pitchFamily="18" charset="0"/>
                <a:cs typeface="Times New Roman" panose="02020603050405020304" pitchFamily="18" charset="0"/>
              </a:rPr>
              <a:t>Larger business strategies are realized through this</a:t>
            </a:r>
          </a:p>
          <a:p>
            <a:pPr>
              <a:lnSpc>
                <a:spcPct val="150000"/>
              </a:lnSpc>
            </a:pPr>
            <a:r>
              <a:rPr dirty="0" lang="en-US" smtClean="0">
                <a:latin typeface="Times New Roman" panose="02020603050405020304" pitchFamily="18" charset="0"/>
                <a:cs typeface="Times New Roman" panose="02020603050405020304" pitchFamily="18" charset="0"/>
              </a:rPr>
              <a:t>They have an important duty in an organization</a:t>
            </a:r>
          </a:p>
          <a:p>
            <a:pPr>
              <a:lnSpc>
                <a:spcPct val="150000"/>
              </a:lnSpc>
            </a:pPr>
            <a:r>
              <a:rPr dirty="0" lang="en-US" smtClean="0">
                <a:latin typeface="Times New Roman" panose="02020603050405020304" pitchFamily="18" charset="0"/>
                <a:cs typeface="Times New Roman" panose="02020603050405020304" pitchFamily="18" charset="0"/>
              </a:rPr>
              <a:t>They have a duty to create and maintain of a change program</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41"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REASPONSIBILITY OF </a:t>
            </a:r>
            <a:r>
              <a:rPr dirty="0" lang="en-US" smtClean="0">
                <a:latin typeface="Times New Roman" panose="02020603050405020304" pitchFamily="18" charset="0"/>
                <a:cs typeface="Times New Roman" panose="02020603050405020304" pitchFamily="18" charset="0"/>
              </a:rPr>
              <a:t>MANAGING </a:t>
            </a:r>
            <a:r>
              <a:rPr dirty="0" lang="en-US" smtClean="0">
                <a:latin typeface="Times New Roman" panose="02020603050405020304" pitchFamily="18" charset="0"/>
                <a:cs typeface="Times New Roman" panose="02020603050405020304" pitchFamily="18" charset="0"/>
              </a:rPr>
              <a:t>CAREER DEVELOPMENT</a:t>
            </a:r>
            <a:endParaRPr dirty="0" lang="en-US">
              <a:latin typeface="Times New Roman" panose="02020603050405020304" pitchFamily="18" charset="0"/>
              <a:cs typeface="Times New Roman" panose="02020603050405020304" pitchFamily="18" charset="0"/>
            </a:endParaRPr>
          </a:p>
        </p:txBody>
      </p:sp>
      <p:sp>
        <p:nvSpPr>
          <p:cNvPr id="1048642" name="Content Placeholder 2"/>
          <p:cNvSpPr>
            <a:spLocks noGrp="1"/>
          </p:cNvSpPr>
          <p:nvPr>
            <p:ph idx="1"/>
          </p:nvPr>
        </p:nvSpPr>
        <p:spPr/>
        <p:txBody>
          <a:bodyPr/>
          <a:p>
            <a:r>
              <a:rPr dirty="0" lang="en-US" smtClean="0">
                <a:latin typeface="Times New Roman" panose="02020603050405020304" pitchFamily="18" charset="0"/>
                <a:cs typeface="Times New Roman" panose="02020603050405020304" pitchFamily="18" charset="0"/>
              </a:rPr>
              <a:t>Entails providing individuals jobs and career paths that match their interests within the organization</a:t>
            </a:r>
          </a:p>
          <a:p>
            <a:r>
              <a:rPr dirty="0" lang="en-US" smtClean="0">
                <a:latin typeface="Times New Roman" panose="02020603050405020304" pitchFamily="18" charset="0"/>
                <a:cs typeface="Times New Roman" panose="02020603050405020304" pitchFamily="18" charset="0"/>
              </a:rPr>
              <a:t>These functions are positioned as key functions of an organization</a:t>
            </a:r>
          </a:p>
          <a:p>
            <a:r>
              <a:rPr dirty="0" lang="en-US" smtClean="0">
                <a:latin typeface="Times New Roman" panose="02020603050405020304" pitchFamily="18" charset="0"/>
                <a:cs typeface="Times New Roman" panose="02020603050405020304" pitchFamily="18" charset="0"/>
              </a:rPr>
              <a:t>Tasked with managing the productivity and development of employees</a:t>
            </a:r>
          </a:p>
          <a:p>
            <a:r>
              <a:rPr dirty="0" lang="en-US" smtClean="0">
                <a:latin typeface="Times New Roman" panose="02020603050405020304" pitchFamily="18" charset="0"/>
                <a:cs typeface="Times New Roman" panose="02020603050405020304" pitchFamily="18" charset="0"/>
              </a:rPr>
              <a:t>The HR department needs to be positioned in a strategic place</a:t>
            </a:r>
          </a:p>
          <a:p>
            <a:r>
              <a:rPr dirty="0" lang="en-US" smtClean="0">
                <a:latin typeface="Times New Roman" panose="02020603050405020304" pitchFamily="18" charset="0"/>
                <a:cs typeface="Times New Roman" panose="02020603050405020304" pitchFamily="18" charset="0"/>
              </a:rPr>
              <a:t>This ensures they communicate with all other departments in an organization</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46"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KEY RESPONSIBILITIES</a:t>
            </a:r>
            <a:endParaRPr dirty="0" lang="en-US">
              <a:latin typeface="Times New Roman" panose="02020603050405020304" pitchFamily="18" charset="0"/>
              <a:cs typeface="Times New Roman" panose="02020603050405020304" pitchFamily="18" charset="0"/>
            </a:endParaRPr>
          </a:p>
        </p:txBody>
      </p:sp>
      <p:sp>
        <p:nvSpPr>
          <p:cNvPr id="1048647" name="Content Placeholder 2"/>
          <p:cNvSpPr>
            <a:spLocks noGrp="1"/>
          </p:cNvSpPr>
          <p:nvPr>
            <p:ph idx="1"/>
          </p:nvPr>
        </p:nvSpPr>
        <p:spPr/>
        <p:txBody>
          <a:bodyPr/>
          <a:p>
            <a:r>
              <a:rPr dirty="0" lang="en-US" smtClean="0">
                <a:latin typeface="Times New Roman" panose="02020603050405020304" pitchFamily="18" charset="0"/>
                <a:cs typeface="Times New Roman" panose="02020603050405020304" pitchFamily="18" charset="0"/>
              </a:rPr>
              <a:t>Key responsibilities include</a:t>
            </a:r>
          </a:p>
          <a:p>
            <a:r>
              <a:rPr dirty="0" lang="en-US" smtClean="0">
                <a:latin typeface="Times New Roman" panose="02020603050405020304" pitchFamily="18" charset="0"/>
                <a:cs typeface="Times New Roman" panose="02020603050405020304" pitchFamily="18" charset="0"/>
              </a:rPr>
              <a:t>Job analysis and staffing</a:t>
            </a:r>
          </a:p>
          <a:p>
            <a:r>
              <a:rPr dirty="0" lang="en-US" smtClean="0">
                <a:latin typeface="Times New Roman" panose="02020603050405020304" pitchFamily="18" charset="0"/>
                <a:cs typeface="Times New Roman" panose="02020603050405020304" pitchFamily="18" charset="0"/>
              </a:rPr>
              <a:t>Organization and utilization of workforce</a:t>
            </a:r>
          </a:p>
          <a:p>
            <a:r>
              <a:rPr dirty="0" lang="en-US" smtClean="0">
                <a:latin typeface="Times New Roman" panose="02020603050405020304" pitchFamily="18" charset="0"/>
                <a:cs typeface="Times New Roman" panose="02020603050405020304" pitchFamily="18" charset="0"/>
              </a:rPr>
              <a:t>Measurement and appraisal of workforce performance</a:t>
            </a:r>
          </a:p>
          <a:p>
            <a:r>
              <a:rPr dirty="0" lang="en-US" smtClean="0">
                <a:latin typeface="Times New Roman" panose="02020603050405020304" pitchFamily="18" charset="0"/>
                <a:cs typeface="Times New Roman" panose="02020603050405020304" pitchFamily="18" charset="0"/>
              </a:rPr>
              <a:t>Implementing reward culture for the workers</a:t>
            </a:r>
          </a:p>
          <a:p>
            <a:r>
              <a:rPr dirty="0" lang="en-US" smtClean="0">
                <a:latin typeface="Times New Roman" panose="02020603050405020304" pitchFamily="18" charset="0"/>
                <a:cs typeface="Times New Roman" panose="02020603050405020304" pitchFamily="18" charset="0"/>
              </a:rPr>
              <a:t> developing workers professionally</a:t>
            </a:r>
          </a:p>
          <a:p>
            <a:r>
              <a:rPr dirty="0" lang="en-US" smtClean="0">
                <a:latin typeface="Times New Roman" panose="02020603050405020304" pitchFamily="18" charset="0"/>
                <a:cs typeface="Times New Roman" panose="02020603050405020304" pitchFamily="18" charset="0"/>
              </a:rPr>
              <a:t>Maintenance of the workforce</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51"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ROLE OF HRM</a:t>
            </a:r>
            <a:endParaRPr dirty="0" lang="en-US">
              <a:latin typeface="Times New Roman" panose="02020603050405020304" pitchFamily="18" charset="0"/>
              <a:cs typeface="Times New Roman" panose="02020603050405020304" pitchFamily="18" charset="0"/>
            </a:endParaRPr>
          </a:p>
        </p:txBody>
      </p:sp>
      <p:sp>
        <p:nvSpPr>
          <p:cNvPr id="1048652"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Plan, develop and administer the needed policies</a:t>
            </a:r>
          </a:p>
          <a:p>
            <a:pPr>
              <a:lnSpc>
                <a:spcPct val="150000"/>
              </a:lnSpc>
            </a:pPr>
            <a:r>
              <a:rPr dirty="0" lang="en-US" smtClean="0">
                <a:latin typeface="Times New Roman" panose="02020603050405020304" pitchFamily="18" charset="0"/>
                <a:cs typeface="Times New Roman" panose="02020603050405020304" pitchFamily="18" charset="0"/>
              </a:rPr>
              <a:t>Currently, they are classified into three</a:t>
            </a:r>
          </a:p>
          <a:p>
            <a:pPr>
              <a:lnSpc>
                <a:spcPct val="150000"/>
              </a:lnSpc>
            </a:pPr>
            <a:r>
              <a:rPr dirty="0" lang="en-US" smtClean="0">
                <a:latin typeface="Times New Roman" panose="02020603050405020304" pitchFamily="18" charset="0"/>
                <a:cs typeface="Times New Roman" panose="02020603050405020304" pitchFamily="18" charset="0"/>
              </a:rPr>
              <a:t>Administrative</a:t>
            </a:r>
          </a:p>
          <a:p>
            <a:pPr>
              <a:lnSpc>
                <a:spcPct val="150000"/>
              </a:lnSpc>
            </a:pPr>
            <a:r>
              <a:rPr dirty="0" lang="en-US" smtClean="0">
                <a:latin typeface="Times New Roman" panose="02020603050405020304" pitchFamily="18" charset="0"/>
                <a:cs typeface="Times New Roman" panose="02020603050405020304" pitchFamily="18" charset="0"/>
              </a:rPr>
              <a:t>Operational actions</a:t>
            </a:r>
          </a:p>
          <a:p>
            <a:pPr>
              <a:lnSpc>
                <a:spcPct val="150000"/>
              </a:lnSpc>
            </a:pPr>
            <a:r>
              <a:rPr dirty="0" lang="en-US" smtClean="0">
                <a:latin typeface="Times New Roman" panose="02020603050405020304" pitchFamily="18" charset="0"/>
                <a:cs typeface="Times New Roman" panose="02020603050405020304" pitchFamily="18" charset="0"/>
              </a:rPr>
              <a:t>Strategic HR</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56"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ADMINISTARTIVE ROLE</a:t>
            </a:r>
            <a:endParaRPr dirty="0" lang="en-US">
              <a:latin typeface="Times New Roman" panose="02020603050405020304" pitchFamily="18" charset="0"/>
              <a:cs typeface="Times New Roman" panose="02020603050405020304" pitchFamily="18" charset="0"/>
            </a:endParaRPr>
          </a:p>
        </p:txBody>
      </p:sp>
      <p:sp>
        <p:nvSpPr>
          <p:cNvPr id="1048657"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Globalization has changed this field for the better</a:t>
            </a:r>
          </a:p>
          <a:p>
            <a:pPr>
              <a:lnSpc>
                <a:spcPct val="150000"/>
              </a:lnSpc>
            </a:pPr>
            <a:r>
              <a:rPr dirty="0" lang="en-US" smtClean="0">
                <a:latin typeface="Times New Roman" panose="02020603050405020304" pitchFamily="18" charset="0"/>
                <a:cs typeface="Times New Roman" panose="02020603050405020304" pitchFamily="18" charset="0"/>
              </a:rPr>
              <a:t>Personal practices are now developed</a:t>
            </a:r>
          </a:p>
          <a:p>
            <a:pPr>
              <a:lnSpc>
                <a:spcPct val="150000"/>
              </a:lnSpc>
            </a:pPr>
            <a:r>
              <a:rPr dirty="0" lang="en-US" smtClean="0">
                <a:latin typeface="Times New Roman" panose="02020603050405020304" pitchFamily="18" charset="0"/>
                <a:cs typeface="Times New Roman" panose="02020603050405020304" pitchFamily="18" charset="0"/>
              </a:rPr>
              <a:t>Greater use of advanced technology has also changed the field</a:t>
            </a:r>
          </a:p>
          <a:p>
            <a:pPr>
              <a:lnSpc>
                <a:spcPct val="150000"/>
              </a:lnSpc>
            </a:pPr>
            <a:r>
              <a:rPr dirty="0" lang="en-US" smtClean="0">
                <a:latin typeface="Times New Roman" panose="02020603050405020304" pitchFamily="18" charset="0"/>
                <a:cs typeface="Times New Roman" panose="02020603050405020304" pitchFamily="18" charset="0"/>
              </a:rPr>
              <a:t>Outsourcing ids also essential in this field</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61"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OPERATIONAL ACTIONS</a:t>
            </a:r>
            <a:endParaRPr dirty="0" lang="en-US">
              <a:latin typeface="Times New Roman" panose="02020603050405020304" pitchFamily="18" charset="0"/>
              <a:cs typeface="Times New Roman" panose="02020603050405020304" pitchFamily="18" charset="0"/>
            </a:endParaRPr>
          </a:p>
        </p:txBody>
      </p:sp>
      <p:sp>
        <p:nvSpPr>
          <p:cNvPr id="1048662"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Involves managing issue associated with employee relationship</a:t>
            </a:r>
          </a:p>
          <a:p>
            <a:pPr>
              <a:lnSpc>
                <a:spcPct val="150000"/>
              </a:lnSpc>
            </a:pPr>
            <a:r>
              <a:rPr dirty="0" lang="en-US" smtClean="0">
                <a:latin typeface="Times New Roman" panose="02020603050405020304" pitchFamily="18" charset="0"/>
                <a:cs typeface="Times New Roman" panose="02020603050405020304" pitchFamily="18" charset="0"/>
              </a:rPr>
              <a:t>The advocate for the employees</a:t>
            </a:r>
          </a:p>
          <a:p>
            <a:pPr>
              <a:lnSpc>
                <a:spcPct val="150000"/>
              </a:lnSpc>
            </a:pPr>
            <a:r>
              <a:rPr dirty="0" lang="en-US" smtClean="0">
                <a:latin typeface="Times New Roman" panose="02020603050405020304" pitchFamily="18" charset="0"/>
                <a:cs typeface="Times New Roman" panose="02020603050405020304" pitchFamily="18" charset="0"/>
              </a:rPr>
              <a:t>They set a culture fostering employee relationship</a:t>
            </a:r>
          </a:p>
          <a:p>
            <a:pPr>
              <a:lnSpc>
                <a:spcPct val="150000"/>
              </a:lnSpc>
            </a:pPr>
            <a:r>
              <a:rPr dirty="0" lang="en-US" smtClean="0">
                <a:latin typeface="Times New Roman" panose="02020603050405020304" pitchFamily="18" charset="0"/>
                <a:cs typeface="Times New Roman" panose="02020603050405020304" pitchFamily="18" charset="0"/>
              </a:rPr>
              <a:t>Actions initiated in the growth of an organization</a:t>
            </a:r>
          </a:p>
          <a:p>
            <a:pPr indent="0" marL="0">
              <a:lnSpc>
                <a:spcPct val="150000"/>
              </a:lnSpc>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66"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STRATEGIC HR</a:t>
            </a:r>
            <a:endParaRPr dirty="0" lang="en-US">
              <a:latin typeface="Times New Roman" panose="02020603050405020304" pitchFamily="18" charset="0"/>
              <a:cs typeface="Times New Roman" panose="02020603050405020304" pitchFamily="18" charset="0"/>
            </a:endParaRPr>
          </a:p>
        </p:txBody>
      </p:sp>
      <p:sp>
        <p:nvSpPr>
          <p:cNvPr id="1048667" name="Content Placeholder 2"/>
          <p:cNvSpPr>
            <a:spLocks noGrp="1"/>
          </p:cNvSpPr>
          <p:nvPr>
            <p:ph idx="1"/>
          </p:nvPr>
        </p:nvSpPr>
        <p:spPr/>
        <p:txBody>
          <a:bodyPr/>
          <a:p>
            <a:pPr>
              <a:lnSpc>
                <a:spcPct val="200000"/>
              </a:lnSpc>
            </a:pPr>
            <a:r>
              <a:rPr dirty="0" lang="en-US" smtClean="0">
                <a:latin typeface="Times New Roman" panose="02020603050405020304" pitchFamily="18" charset="0"/>
                <a:cs typeface="Times New Roman" panose="02020603050405020304" pitchFamily="18" charset="0"/>
              </a:rPr>
              <a:t>Organizational strategies</a:t>
            </a:r>
          </a:p>
          <a:p>
            <a:pPr>
              <a:lnSpc>
                <a:spcPct val="200000"/>
              </a:lnSpc>
            </a:pPr>
            <a:r>
              <a:rPr dirty="0" lang="en-US" smtClean="0">
                <a:latin typeface="Times New Roman" panose="02020603050405020304" pitchFamily="18" charset="0"/>
                <a:cs typeface="Times New Roman" panose="02020603050405020304" pitchFamily="18" charset="0"/>
              </a:rPr>
              <a:t>Human Resource planning</a:t>
            </a:r>
          </a:p>
          <a:p>
            <a:pPr>
              <a:lnSpc>
                <a:spcPct val="200000"/>
              </a:lnSpc>
            </a:pPr>
            <a:r>
              <a:rPr dirty="0" lang="en-US" smtClean="0">
                <a:latin typeface="Times New Roman" panose="02020603050405020304" pitchFamily="18" charset="0"/>
                <a:cs typeface="Times New Roman" panose="02020603050405020304" pitchFamily="18" charset="0"/>
              </a:rPr>
              <a:t>Evaluating HR effectiveness</a:t>
            </a:r>
          </a:p>
          <a:p>
            <a:pPr indent="0" marL="0">
              <a:lnSpc>
                <a:spcPct val="200000"/>
              </a:lnSpc>
              <a:buNone/>
            </a:pP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71" name="Title 1"/>
          <p:cNvSpPr>
            <a:spLocks noGrp="1"/>
          </p:cNvSpPr>
          <p:nvPr>
            <p:ph type="title"/>
          </p:nvPr>
        </p:nvSpPr>
        <p:spPr/>
        <p:txBody>
          <a:bodyPr/>
          <a:p>
            <a:r>
              <a:rPr dirty="0" lang="en-US" smtClean="0">
                <a:latin typeface="Times New Roman" panose="02020603050405020304" pitchFamily="18" charset="0"/>
                <a:cs typeface="Times New Roman" panose="02020603050405020304" pitchFamily="18" charset="0"/>
              </a:rPr>
              <a:t>IMPORTANCE OF HRM</a:t>
            </a:r>
            <a:endParaRPr dirty="0" lang="en-US">
              <a:latin typeface="Times New Roman" panose="02020603050405020304" pitchFamily="18" charset="0"/>
              <a:cs typeface="Times New Roman" panose="02020603050405020304" pitchFamily="18" charset="0"/>
            </a:endParaRPr>
          </a:p>
        </p:txBody>
      </p:sp>
      <p:sp>
        <p:nvSpPr>
          <p:cNvPr id="1048672" name="Content Placeholder 2"/>
          <p:cNvSpPr>
            <a:spLocks noGrp="1"/>
          </p:cNvSpPr>
          <p:nvPr>
            <p:ph idx="1"/>
          </p:nvPr>
        </p:nvSpPr>
        <p:spPr/>
        <p:txBody>
          <a:bodyPr/>
          <a:p>
            <a:pPr>
              <a:lnSpc>
                <a:spcPct val="150000"/>
              </a:lnSpc>
            </a:pPr>
            <a:r>
              <a:rPr dirty="0" lang="en-US" smtClean="0">
                <a:latin typeface="Times New Roman" panose="02020603050405020304" pitchFamily="18" charset="0"/>
                <a:cs typeface="Times New Roman" panose="02020603050405020304" pitchFamily="18" charset="0"/>
              </a:rPr>
              <a:t>Social importance</a:t>
            </a:r>
          </a:p>
          <a:p>
            <a:pPr>
              <a:lnSpc>
                <a:spcPct val="150000"/>
              </a:lnSpc>
            </a:pPr>
            <a:r>
              <a:rPr dirty="0" lang="en-US" smtClean="0">
                <a:latin typeface="Times New Roman" panose="02020603050405020304" pitchFamily="18" charset="0"/>
                <a:cs typeface="Times New Roman" panose="02020603050405020304" pitchFamily="18" charset="0"/>
              </a:rPr>
              <a:t>Significance professionally</a:t>
            </a:r>
          </a:p>
          <a:p>
            <a:pPr>
              <a:lnSpc>
                <a:spcPct val="150000"/>
              </a:lnSpc>
            </a:pPr>
            <a:r>
              <a:rPr dirty="0" lang="en-US" smtClean="0">
                <a:latin typeface="Times New Roman" panose="02020603050405020304" pitchFamily="18" charset="0"/>
                <a:cs typeface="Times New Roman" panose="02020603050405020304" pitchFamily="18" charset="0"/>
              </a:rPr>
              <a:t>Beneficial to individual enterprise</a:t>
            </a:r>
          </a:p>
          <a:p>
            <a:pPr>
              <a:lnSpc>
                <a:spcPct val="150000"/>
              </a:lnSpc>
            </a:pPr>
            <a:r>
              <a:rPr dirty="0" lang="en-US" smtClean="0">
                <a:latin typeface="Times New Roman" panose="02020603050405020304" pitchFamily="18" charset="0"/>
                <a:cs typeface="Times New Roman" panose="02020603050405020304" pitchFamily="18" charset="0"/>
              </a:rPr>
              <a:t>Organizational significance</a:t>
            </a:r>
            <a:endParaRPr dirty="0" 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76" name="Title 1"/>
          <p:cNvSpPr>
            <a:spLocks noGrp="1"/>
          </p:cNvSpPr>
          <p:nvPr>
            <p:ph type="title"/>
          </p:nvPr>
        </p:nvSpPr>
        <p:spPr/>
        <p:txBody>
          <a:bodyPr/>
          <a:p>
            <a:r>
              <a:rPr dirty="0" lang="en-US" smtClean="0"/>
              <a:t>REFERENCE</a:t>
            </a:r>
            <a:endParaRPr dirty="0" lang="en-US"/>
          </a:p>
        </p:txBody>
      </p:sp>
      <p:sp>
        <p:nvSpPr>
          <p:cNvPr id="1048677" name="Content Placeholder 2"/>
          <p:cNvSpPr>
            <a:spLocks noGrp="1"/>
          </p:cNvSpPr>
          <p:nvPr>
            <p:ph idx="1"/>
          </p:nvPr>
        </p:nvSpPr>
        <p:spPr/>
        <p:txBody>
          <a:bodyPr>
            <a:normAutofit fontScale="95833" lnSpcReduction="20000"/>
          </a:bodyPr>
          <a:p>
            <a:pPr>
              <a:lnSpc>
                <a:spcPct val="150000"/>
              </a:lnSpc>
            </a:pPr>
            <a:r>
              <a:rPr dirty="0" sz="2400" lang="en-US">
                <a:latin typeface="Times New Roman" panose="02020603050405020304" pitchFamily="18" charset="0"/>
                <a:cs typeface="Times New Roman" panose="02020603050405020304" pitchFamily="18" charset="0"/>
              </a:rPr>
              <a:t>Armstrong, Michael. </a:t>
            </a:r>
            <a:r>
              <a:rPr dirty="0" sz="2400" i="1" lang="en-US">
                <a:latin typeface="Times New Roman" panose="02020603050405020304" pitchFamily="18" charset="0"/>
                <a:cs typeface="Times New Roman" panose="02020603050405020304" pitchFamily="18" charset="0"/>
              </a:rPr>
              <a:t>A Handbook of Human Resource Management Practice</a:t>
            </a:r>
            <a:r>
              <a:rPr dirty="0" sz="2400" lang="en-US">
                <a:latin typeface="Times New Roman" panose="02020603050405020304" pitchFamily="18" charset="0"/>
                <a:cs typeface="Times New Roman" panose="02020603050405020304" pitchFamily="18" charset="0"/>
              </a:rPr>
              <a:t>. </a:t>
            </a:r>
            <a:r>
              <a:rPr dirty="0" sz="2400" lang="en-US" err="1">
                <a:latin typeface="Times New Roman" panose="02020603050405020304" pitchFamily="18" charset="0"/>
                <a:cs typeface="Times New Roman" panose="02020603050405020304" pitchFamily="18" charset="0"/>
              </a:rPr>
              <a:t>Kogan</a:t>
            </a:r>
            <a:r>
              <a:rPr dirty="0" sz="2400" lang="en-US">
                <a:latin typeface="Times New Roman" panose="02020603050405020304" pitchFamily="18" charset="0"/>
                <a:cs typeface="Times New Roman" panose="02020603050405020304" pitchFamily="18" charset="0"/>
              </a:rPr>
              <a:t> Page Limited, 1999</a:t>
            </a:r>
            <a:r>
              <a:rPr dirty="0" sz="2400" lang="en-US" smtClean="0">
                <a:latin typeface="Times New Roman" panose="02020603050405020304" pitchFamily="18" charset="0"/>
                <a:cs typeface="Times New Roman" panose="02020603050405020304" pitchFamily="18" charset="0"/>
              </a:rPr>
              <a:t>.</a:t>
            </a:r>
          </a:p>
          <a:p>
            <a:pPr>
              <a:lnSpc>
                <a:spcPct val="150000"/>
              </a:lnSpc>
            </a:pPr>
            <a:r>
              <a:rPr dirty="0" sz="2400" lang="en-US">
                <a:latin typeface="Times New Roman" panose="02020603050405020304" pitchFamily="18" charset="0"/>
                <a:cs typeface="Times New Roman" panose="02020603050405020304" pitchFamily="18" charset="0"/>
              </a:rPr>
              <a:t>Green, Paul C. </a:t>
            </a:r>
            <a:r>
              <a:rPr dirty="0" sz="2400" i="1" lang="en-US">
                <a:latin typeface="Times New Roman" panose="02020603050405020304" pitchFamily="18" charset="0"/>
                <a:cs typeface="Times New Roman" panose="02020603050405020304" pitchFamily="18" charset="0"/>
              </a:rPr>
              <a:t>Building Robust Competencies: Linking Human Resource Systems to Organizational Strategies</a:t>
            </a:r>
            <a:r>
              <a:rPr dirty="0" sz="2400" lang="en-US">
                <a:latin typeface="Times New Roman" panose="02020603050405020304" pitchFamily="18" charset="0"/>
                <a:cs typeface="Times New Roman" panose="02020603050405020304" pitchFamily="18" charset="0"/>
              </a:rPr>
              <a:t>. </a:t>
            </a:r>
            <a:r>
              <a:rPr dirty="0" sz="2400" lang="en-US" err="1">
                <a:latin typeface="Times New Roman" panose="02020603050405020304" pitchFamily="18" charset="0"/>
                <a:cs typeface="Times New Roman" panose="02020603050405020304" pitchFamily="18" charset="0"/>
              </a:rPr>
              <a:t>Jossey</a:t>
            </a:r>
            <a:r>
              <a:rPr dirty="0" sz="2400" lang="en-US">
                <a:latin typeface="Times New Roman" panose="02020603050405020304" pitchFamily="18" charset="0"/>
                <a:cs typeface="Times New Roman" panose="02020603050405020304" pitchFamily="18" charset="0"/>
              </a:rPr>
              <a:t>-Bass, 1999</a:t>
            </a:r>
            <a:r>
              <a:rPr dirty="0" sz="2400" lang="en-US" smtClean="0">
                <a:latin typeface="Times New Roman" panose="02020603050405020304" pitchFamily="18" charset="0"/>
                <a:cs typeface="Times New Roman" panose="02020603050405020304" pitchFamily="18" charset="0"/>
              </a:rPr>
              <a:t>.</a:t>
            </a:r>
          </a:p>
          <a:p>
            <a:pPr>
              <a:lnSpc>
                <a:spcPct val="150000"/>
              </a:lnSpc>
            </a:pPr>
            <a:r>
              <a:rPr dirty="0" sz="2400" lang="en-US">
                <a:latin typeface="Times New Roman" panose="02020603050405020304" pitchFamily="18" charset="0"/>
                <a:cs typeface="Times New Roman" panose="02020603050405020304" pitchFamily="18" charset="0"/>
              </a:rPr>
              <a:t>Hendry, C. (2012). </a:t>
            </a:r>
            <a:r>
              <a:rPr dirty="0" sz="2400" i="1" lang="en-US">
                <a:latin typeface="Times New Roman" panose="02020603050405020304" pitchFamily="18" charset="0"/>
                <a:cs typeface="Times New Roman" panose="02020603050405020304" pitchFamily="18" charset="0"/>
              </a:rPr>
              <a:t>Human resource management</a:t>
            </a:r>
            <a:r>
              <a:rPr dirty="0" sz="2400" lang="en-US">
                <a:latin typeface="Times New Roman" panose="02020603050405020304" pitchFamily="18" charset="0"/>
                <a:cs typeface="Times New Roman" panose="02020603050405020304" pitchFamily="18" charset="0"/>
              </a:rPr>
              <a:t>. Routledge</a:t>
            </a:r>
            <a:r>
              <a:rPr dirty="0" sz="2400" lang="en-US"/>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lastClr="000000" val="windowText"/>
      </a:dk1>
      <a:lt1>
        <a:sysClr lastClr="FFFFFF" val="window"/>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r="5400000" dist="25400" rotWithShape="0">
              <a:srgbClr val="000000">
                <a:alpha val="45000"/>
              </a:srgbClr>
            </a:outerShdw>
          </a:effectLst>
        </a:effectStyle>
        <a:effectStyle>
          <a:effectLst>
            <a:outerShdw blurRad="63500" dir="5400000" dist="38100" rotWithShape="0">
              <a:srgbClr val="000000">
                <a:alpha val="60000"/>
              </a:srgbClr>
            </a:outerShdw>
          </a:effectLst>
          <a:scene3d>
            <a:camera prst="orthographicFront">
              <a:rot lat="0" lon="0" rev="0"/>
            </a:camera>
            <a:lightRig dir="tl" rig="threePt"/>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title>HUMAN RESOURCE MANAGEMENT AND DEVELOPMENT</dc:title>
  <dc:creator>Aury</dc:creator>
  <cp:lastModifiedBy>Aury</cp:lastModifiedBy>
  <dcterms:created xsi:type="dcterms:W3CDTF">2018-06-14T07:24:28Z</dcterms:created>
  <dcterms:modified xsi:type="dcterms:W3CDTF">2018-06-14T19:52:10Z</dcterms:modified>
</cp:coreProperties>
</file>